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1" r:id="rId6"/>
    <p:sldId id="279" r:id="rId7"/>
    <p:sldId id="281" r:id="rId8"/>
    <p:sldId id="282" r:id="rId9"/>
    <p:sldId id="283" r:id="rId10"/>
    <p:sldId id="284" r:id="rId11"/>
    <p:sldId id="259" r:id="rId12"/>
    <p:sldId id="285" r:id="rId13"/>
    <p:sldId id="286" r:id="rId14"/>
    <p:sldId id="287" r:id="rId15"/>
    <p:sldId id="288" r:id="rId16"/>
    <p:sldId id="290" r:id="rId17"/>
    <p:sldId id="292" r:id="rId18"/>
    <p:sldId id="280" r:id="rId19"/>
    <p:sldId id="293" r:id="rId20"/>
    <p:sldId id="29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3860" userDrawn="1">
          <p15:clr>
            <a:srgbClr val="A4A3A4"/>
          </p15:clr>
        </p15:guide>
        <p15:guide id="4" pos="328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3AF"/>
    <a:srgbClr val="52E0DD"/>
    <a:srgbClr val="F2F3F7"/>
    <a:srgbClr val="FBFBFB"/>
    <a:srgbClr val="0E2438"/>
    <a:srgbClr val="2AF598"/>
    <a:srgbClr val="08AEEA"/>
    <a:srgbClr val="1FDDD8"/>
    <a:srgbClr val="22E5CF"/>
    <a:srgbClr val="C9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6" y="108"/>
      </p:cViewPr>
      <p:guideLst>
        <p:guide orient="horz" pos="2164"/>
        <p:guide pos="3839"/>
        <p:guide orient="horz" pos="3860"/>
        <p:guide pos="328"/>
        <p:guide pos="7423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286B-372C-4B08-A379-ED4791C31BAE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4452C-976B-4C1C-A6F6-D8312DB6A3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59542" y="2641600"/>
            <a:ext cx="2191657" cy="3120571"/>
          </a:xfrm>
          <a:custGeom>
            <a:avLst/>
            <a:gdLst>
              <a:gd name="connsiteX0" fmla="*/ 0 w 2191657"/>
              <a:gd name="connsiteY0" fmla="*/ 0 h 3120571"/>
              <a:gd name="connsiteX1" fmla="*/ 2191657 w 2191657"/>
              <a:gd name="connsiteY1" fmla="*/ 0 h 3120571"/>
              <a:gd name="connsiteX2" fmla="*/ 2191657 w 2191657"/>
              <a:gd name="connsiteY2" fmla="*/ 3120571 h 3120571"/>
              <a:gd name="connsiteX3" fmla="*/ 0 w 2191657"/>
              <a:gd name="connsiteY3" fmla="*/ 3120571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7" h="3120571">
                <a:moveTo>
                  <a:pt x="0" y="0"/>
                </a:moveTo>
                <a:lnTo>
                  <a:pt x="2191657" y="0"/>
                </a:lnTo>
                <a:lnTo>
                  <a:pt x="2191657" y="3120571"/>
                </a:lnTo>
                <a:lnTo>
                  <a:pt x="0" y="3120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686628" y="3045279"/>
            <a:ext cx="2191657" cy="3120571"/>
          </a:xfrm>
          <a:custGeom>
            <a:avLst/>
            <a:gdLst>
              <a:gd name="connsiteX0" fmla="*/ 0 w 2191657"/>
              <a:gd name="connsiteY0" fmla="*/ 0 h 3120571"/>
              <a:gd name="connsiteX1" fmla="*/ 2191657 w 2191657"/>
              <a:gd name="connsiteY1" fmla="*/ 0 h 3120571"/>
              <a:gd name="connsiteX2" fmla="*/ 2191657 w 2191657"/>
              <a:gd name="connsiteY2" fmla="*/ 3120571 h 3120571"/>
              <a:gd name="connsiteX3" fmla="*/ 0 w 2191657"/>
              <a:gd name="connsiteY3" fmla="*/ 3120571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7" h="3120571">
                <a:moveTo>
                  <a:pt x="0" y="0"/>
                </a:moveTo>
                <a:lnTo>
                  <a:pt x="2191657" y="0"/>
                </a:lnTo>
                <a:lnTo>
                  <a:pt x="2191657" y="3120571"/>
                </a:lnTo>
                <a:lnTo>
                  <a:pt x="0" y="3120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313715" y="2641601"/>
            <a:ext cx="2191657" cy="3120571"/>
          </a:xfrm>
          <a:custGeom>
            <a:avLst/>
            <a:gdLst>
              <a:gd name="connsiteX0" fmla="*/ 0 w 2191657"/>
              <a:gd name="connsiteY0" fmla="*/ 0 h 3120571"/>
              <a:gd name="connsiteX1" fmla="*/ 2191657 w 2191657"/>
              <a:gd name="connsiteY1" fmla="*/ 0 h 3120571"/>
              <a:gd name="connsiteX2" fmla="*/ 2191657 w 2191657"/>
              <a:gd name="connsiteY2" fmla="*/ 3120571 h 3120571"/>
              <a:gd name="connsiteX3" fmla="*/ 0 w 2191657"/>
              <a:gd name="connsiteY3" fmla="*/ 3120571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7" h="3120571">
                <a:moveTo>
                  <a:pt x="0" y="0"/>
                </a:moveTo>
                <a:lnTo>
                  <a:pt x="2191657" y="0"/>
                </a:lnTo>
                <a:lnTo>
                  <a:pt x="2191657" y="3120571"/>
                </a:lnTo>
                <a:lnTo>
                  <a:pt x="0" y="3120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8940800" y="3045279"/>
            <a:ext cx="2191657" cy="3120571"/>
          </a:xfrm>
          <a:custGeom>
            <a:avLst/>
            <a:gdLst>
              <a:gd name="connsiteX0" fmla="*/ 0 w 2191657"/>
              <a:gd name="connsiteY0" fmla="*/ 0 h 3120571"/>
              <a:gd name="connsiteX1" fmla="*/ 2191657 w 2191657"/>
              <a:gd name="connsiteY1" fmla="*/ 0 h 3120571"/>
              <a:gd name="connsiteX2" fmla="*/ 2191657 w 2191657"/>
              <a:gd name="connsiteY2" fmla="*/ 3120571 h 3120571"/>
              <a:gd name="connsiteX3" fmla="*/ 0 w 2191657"/>
              <a:gd name="connsiteY3" fmla="*/ 3120571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7" h="3120571">
                <a:moveTo>
                  <a:pt x="0" y="0"/>
                </a:moveTo>
                <a:lnTo>
                  <a:pt x="2191657" y="0"/>
                </a:lnTo>
                <a:lnTo>
                  <a:pt x="2191657" y="3120571"/>
                </a:lnTo>
                <a:lnTo>
                  <a:pt x="0" y="3120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C27E-9D0A-4225-AE07-DEAEB13AEBD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89A8-2D3D-446F-819F-462166AD9F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hyperlink" Target="tel:+77055823691" TargetMode="External"/><Relationship Id="rId5" Type="http://schemas.openxmlformats.org/officeDocument/2006/relationships/tags" Target="../tags/tag6.xml"/><Relationship Id="rId10" Type="http://schemas.openxmlformats.org/officeDocument/2006/relationships/image" Target="../media/image2.jpeg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63" Type="http://schemas.openxmlformats.org/officeDocument/2006/relationships/tags" Target="../tags/tag82.xml"/><Relationship Id="rId68" Type="http://schemas.openxmlformats.org/officeDocument/2006/relationships/tags" Target="../tags/tag87.xml"/><Relationship Id="rId76" Type="http://schemas.openxmlformats.org/officeDocument/2006/relationships/tags" Target="../tags/tag95.xml"/><Relationship Id="rId84" Type="http://schemas.openxmlformats.org/officeDocument/2006/relationships/tags" Target="../tags/tag103.xml"/><Relationship Id="rId89" Type="http://schemas.openxmlformats.org/officeDocument/2006/relationships/tags" Target="../tags/tag108.xml"/><Relationship Id="rId7" Type="http://schemas.openxmlformats.org/officeDocument/2006/relationships/tags" Target="../tags/tag26.xml"/><Relationship Id="rId71" Type="http://schemas.openxmlformats.org/officeDocument/2006/relationships/tags" Target="../tags/tag90.xml"/><Relationship Id="rId92" Type="http://schemas.openxmlformats.org/officeDocument/2006/relationships/tags" Target="../tags/tag111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9" Type="http://schemas.openxmlformats.org/officeDocument/2006/relationships/tags" Target="../tags/tag48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66" Type="http://schemas.openxmlformats.org/officeDocument/2006/relationships/tags" Target="../tags/tag85.xml"/><Relationship Id="rId74" Type="http://schemas.openxmlformats.org/officeDocument/2006/relationships/tags" Target="../tags/tag93.xml"/><Relationship Id="rId79" Type="http://schemas.openxmlformats.org/officeDocument/2006/relationships/tags" Target="../tags/tag98.xml"/><Relationship Id="rId87" Type="http://schemas.openxmlformats.org/officeDocument/2006/relationships/tags" Target="../tags/tag106.xml"/><Relationship Id="rId5" Type="http://schemas.openxmlformats.org/officeDocument/2006/relationships/tags" Target="../tags/tag24.xml"/><Relationship Id="rId61" Type="http://schemas.openxmlformats.org/officeDocument/2006/relationships/tags" Target="../tags/tag80.xml"/><Relationship Id="rId82" Type="http://schemas.openxmlformats.org/officeDocument/2006/relationships/tags" Target="../tags/tag101.xml"/><Relationship Id="rId90" Type="http://schemas.openxmlformats.org/officeDocument/2006/relationships/tags" Target="../tags/tag109.xml"/><Relationship Id="rId95" Type="http://schemas.openxmlformats.org/officeDocument/2006/relationships/slideLayout" Target="../slideLayouts/slideLayout7.xml"/><Relationship Id="rId19" Type="http://schemas.openxmlformats.org/officeDocument/2006/relationships/tags" Target="../tags/tag3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56" Type="http://schemas.openxmlformats.org/officeDocument/2006/relationships/tags" Target="../tags/tag75.xml"/><Relationship Id="rId64" Type="http://schemas.openxmlformats.org/officeDocument/2006/relationships/tags" Target="../tags/tag83.xml"/><Relationship Id="rId69" Type="http://schemas.openxmlformats.org/officeDocument/2006/relationships/tags" Target="../tags/tag88.xml"/><Relationship Id="rId77" Type="http://schemas.openxmlformats.org/officeDocument/2006/relationships/tags" Target="../tags/tag96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72" Type="http://schemas.openxmlformats.org/officeDocument/2006/relationships/tags" Target="../tags/tag91.xml"/><Relationship Id="rId80" Type="http://schemas.openxmlformats.org/officeDocument/2006/relationships/tags" Target="../tags/tag99.xml"/><Relationship Id="rId85" Type="http://schemas.openxmlformats.org/officeDocument/2006/relationships/tags" Target="../tags/tag104.xml"/><Relationship Id="rId93" Type="http://schemas.openxmlformats.org/officeDocument/2006/relationships/tags" Target="../tags/tag112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tags" Target="../tags/tag8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70" Type="http://schemas.openxmlformats.org/officeDocument/2006/relationships/tags" Target="../tags/tag89.xml"/><Relationship Id="rId75" Type="http://schemas.openxmlformats.org/officeDocument/2006/relationships/tags" Target="../tags/tag94.xml"/><Relationship Id="rId83" Type="http://schemas.openxmlformats.org/officeDocument/2006/relationships/tags" Target="../tags/tag102.xml"/><Relationship Id="rId88" Type="http://schemas.openxmlformats.org/officeDocument/2006/relationships/tags" Target="../tags/tag107.xml"/><Relationship Id="rId91" Type="http://schemas.openxmlformats.org/officeDocument/2006/relationships/tags" Target="../tags/tag110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10" Type="http://schemas.openxmlformats.org/officeDocument/2006/relationships/tags" Target="../tags/tag29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73" Type="http://schemas.openxmlformats.org/officeDocument/2006/relationships/tags" Target="../tags/tag92.xml"/><Relationship Id="rId78" Type="http://schemas.openxmlformats.org/officeDocument/2006/relationships/tags" Target="../tags/tag97.xml"/><Relationship Id="rId81" Type="http://schemas.openxmlformats.org/officeDocument/2006/relationships/tags" Target="../tags/tag100.xml"/><Relationship Id="rId86" Type="http://schemas.openxmlformats.org/officeDocument/2006/relationships/tags" Target="../tags/tag105.xml"/><Relationship Id="rId94" Type="http://schemas.openxmlformats.org/officeDocument/2006/relationships/tags" Target="../tags/tag113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户外, 天空, 雪花, 自然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20" y="312102"/>
            <a:ext cx="12191980" cy="6857990"/>
          </a:xfrm>
          <a:prstGeom prst="rect">
            <a:avLst/>
          </a:prstGeom>
        </p:spPr>
      </p:pic>
      <p:sp>
        <p:nvSpPr>
          <p:cNvPr id="13" name="PA_矩形 12"/>
          <p:cNvSpPr/>
          <p:nvPr>
            <p:custDataLst>
              <p:tags r:id="rId2"/>
            </p:custDataLst>
          </p:nvPr>
        </p:nvSpPr>
        <p:spPr>
          <a:xfrm>
            <a:off x="0" y="6092824"/>
            <a:ext cx="12192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PA_圆角矩形 7"/>
          <p:cNvSpPr/>
          <p:nvPr>
            <p:custDataLst>
              <p:tags r:id="rId3"/>
            </p:custDataLst>
          </p:nvPr>
        </p:nvSpPr>
        <p:spPr>
          <a:xfrm>
            <a:off x="3750945" y="3900170"/>
            <a:ext cx="4838065" cy="1383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317500" dist="114300" dir="5400000" sx="90000" sy="90000" algn="t" rotWithShape="0">
              <a:srgbClr val="21E3D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4"/>
            </p:custDataLst>
          </p:nvPr>
        </p:nvSpPr>
        <p:spPr>
          <a:xfrm>
            <a:off x="133350" y="1871529"/>
            <a:ext cx="9686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rPr>
              <a:t>Oceanus </a:t>
            </a:r>
            <a:r>
              <a:rPr lang="ru-RU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rPr>
              <a:t>система мониторинга качества воздуха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10" name="图片 9" descr="Screenshot_20230718_1843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787" r="2465"/>
          <a:stretch>
            <a:fillRect/>
          </a:stretch>
        </p:blipFill>
        <p:spPr>
          <a:xfrm>
            <a:off x="0" y="0"/>
            <a:ext cx="1783715" cy="6242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011182" y="4019883"/>
            <a:ext cx="3988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ТОО </a:t>
            </a:r>
            <a:r>
              <a:rPr lang="en-US" b="1" dirty="0" smtClean="0"/>
              <a:t>META </a:t>
            </a:r>
            <a:r>
              <a:rPr lang="en-US" b="1" dirty="0"/>
              <a:t>INTELLIGENCE GROUP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/>
                </a:solidFill>
              </a:rPr>
              <a:t>РК, г. Алматы</a:t>
            </a:r>
            <a:endParaRPr lang="zh-CN" altLang="en-US" sz="1400" dirty="0">
              <a:solidFill>
                <a:schemeClr val="tx1"/>
              </a:solidFill>
            </a:endParaRPr>
          </a:p>
          <a:p>
            <a:r>
              <a:rPr lang="zh-CN" altLang="en-US" sz="1400" dirty="0">
                <a:solidFill>
                  <a:schemeClr val="tx1"/>
                </a:solidFill>
              </a:rPr>
              <a:t>Tel: </a:t>
            </a:r>
            <a:r>
              <a:rPr lang="ru-RU" dirty="0" smtClean="0">
                <a:hlinkClick r:id="rId11"/>
              </a:rPr>
              <a:t>+77055823691</a:t>
            </a:r>
            <a:endParaRPr lang="ru-RU" dirty="0"/>
          </a:p>
          <a:p>
            <a:r>
              <a:rPr lang="zh-CN" altLang="en-US" sz="1400" dirty="0" smtClean="0">
                <a:solidFill>
                  <a:schemeClr val="tx1"/>
                </a:solidFill>
              </a:rPr>
              <a:t>E</a:t>
            </a:r>
            <a:r>
              <a:rPr lang="zh-CN" altLang="en-US" sz="1400" dirty="0">
                <a:solidFill>
                  <a:schemeClr val="tx1"/>
                </a:solidFill>
              </a:rPr>
              <a:t>mail</a:t>
            </a:r>
            <a:r>
              <a:rPr lang="zh-CN" altLang="en-US" sz="1400" dirty="0" smtClean="0">
                <a:solidFill>
                  <a:schemeClr val="tx1"/>
                </a:solidFill>
              </a:rPr>
              <a:t>:</a:t>
            </a:r>
            <a:r>
              <a:rPr lang="ru-RU" altLang="zh-CN" sz="1400" dirty="0" smtClean="0">
                <a:solidFill>
                  <a:schemeClr val="tx1"/>
                </a:solidFill>
              </a:rPr>
              <a:t> </a:t>
            </a:r>
            <a:r>
              <a:rPr lang="kk-KZ" b="1" dirty="0"/>
              <a:t>RF</a:t>
            </a:r>
            <a:r>
              <a:rPr lang="en-US" b="1" dirty="0"/>
              <a:t>Q@META-GROUP.KZ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3" name="图片 2" descr="8b617558-01e5-4927-9695-21d07933b5a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1310" y="40639"/>
            <a:ext cx="6052185" cy="605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94707" y="3736697"/>
            <a:ext cx="3799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Приложение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66870" y="0"/>
            <a:ext cx="405511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19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圆: 空心 23"/>
          <p:cNvSpPr/>
          <p:nvPr/>
        </p:nvSpPr>
        <p:spPr>
          <a:xfrm>
            <a:off x="2399792" y="-4155761"/>
            <a:ext cx="7400352" cy="7400352"/>
          </a:xfrm>
          <a:prstGeom prst="donut">
            <a:avLst>
              <a:gd name="adj" fmla="val 5729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63500" dist="38100" dir="16200000" rotWithShape="0">
              <a:srgbClr val="18CAB5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: 空心 25"/>
          <p:cNvSpPr/>
          <p:nvPr/>
        </p:nvSpPr>
        <p:spPr>
          <a:xfrm>
            <a:off x="7912523" y="0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5674360" y="1666240"/>
            <a:ext cx="5343525" cy="344297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1390" y="1313656"/>
            <a:ext cx="515296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мониторинга качества воздуха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-09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отслеживать уровень пыли в городской среде, стремясь 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понять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качество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окружающего воздуха в режиме реального времени. Данные в режиме реального времени могут передаваться на платформу городского командно-диспетчерского центра. Решение также может быть интегрировано с уличными фонарями и другими системами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Применение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улицы, аэропорты, населенные пункты, школы, больницы.... и т.д.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5261" r="13950"/>
          <a:stretch>
            <a:fillRect/>
          </a:stretch>
        </p:blipFill>
        <p:spPr>
          <a:xfrm>
            <a:off x="5674360" y="1666240"/>
            <a:ext cx="5343525" cy="3626485"/>
          </a:xfrm>
          <a:prstGeom prst="round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521335" y="226695"/>
            <a:ext cx="4801235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50975" y="351155"/>
            <a:ext cx="3871595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Умный город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图片 4" descr="5f8bcef3-e027-4e34-a5b0-e640706c75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4650" y="2251075"/>
            <a:ext cx="3041650" cy="304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4" grpId="0"/>
      <p:bldP spid="14" grpId="1"/>
      <p:bldP spid="12" grpId="0" animBg="1"/>
      <p:bldP spid="12" grpId="1" animBg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: 空心 25"/>
          <p:cNvSpPr/>
          <p:nvPr/>
        </p:nvSpPr>
        <p:spPr>
          <a:xfrm>
            <a:off x="7912523" y="0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7283450" y="1058545"/>
            <a:ext cx="3996690" cy="478726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1391" y="1313656"/>
            <a:ext cx="500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мониторинга качества воздуха AQM-09 может отслеживать уровень пыли в процессе строительства, чтобы определить концентрацию пыли и уровень шума на строительной площадке, и подключаться к 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любому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оборудованию для снижения концентрации пыли на строительной площадке и обеспечения того, чтобы деятельность не нарушала местную политику охраны окружающей среды.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85" y="1058545"/>
            <a:ext cx="3996055" cy="4928870"/>
          </a:xfrm>
          <a:prstGeom prst="roundRect">
            <a:avLst/>
          </a:prstGeom>
        </p:spPr>
      </p:pic>
      <p:sp>
        <p:nvSpPr>
          <p:cNvPr id="4" name="矩形: 圆角 11"/>
          <p:cNvSpPr/>
          <p:nvPr/>
        </p:nvSpPr>
        <p:spPr>
          <a:xfrm>
            <a:off x="521335" y="226695"/>
            <a:ext cx="4801235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4555" y="351155"/>
            <a:ext cx="4644390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Строительство 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图片 1" descr="8b617558-01e5-4927-9695-21d07933b5a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6465" y="1816100"/>
            <a:ext cx="4119245" cy="411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4" grpId="0"/>
      <p:bldP spid="14" grpId="1"/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: 空心 25"/>
          <p:cNvSpPr/>
          <p:nvPr/>
        </p:nvSpPr>
        <p:spPr>
          <a:xfrm>
            <a:off x="7912523" y="0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6737350" y="1957705"/>
            <a:ext cx="4791710" cy="325183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9760" y="1227455"/>
            <a:ext cx="5578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мониторинга качества воздуха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-09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отслеживать туристические достопримечательности и парковую среду, стремясь контролировать качество воздуха в соответствующих районах и обеспечивать комфортные условия для туристов. Данные могут передаваться в центр управления в режиме реального времени для оценки качества окружающей среды в режиме реального времени. 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0" algn="just" fontAlgn="auto">
              <a:lnSpc>
                <a:spcPct val="150000"/>
              </a:lnSpc>
            </a:pPr>
            <a:r>
              <a:rPr lang="ru-RU" altLang="zh-CN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Применение:туристические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достопримечательности, сообщества, парки... и т.д.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15" y="1957070"/>
            <a:ext cx="4791710" cy="3253105"/>
          </a:xfrm>
          <a:prstGeom prst="roundRect">
            <a:avLst/>
          </a:prstGeom>
        </p:spPr>
      </p:pic>
      <p:sp>
        <p:nvSpPr>
          <p:cNvPr id="4" name="矩形: 圆角 11"/>
          <p:cNvSpPr/>
          <p:nvPr/>
        </p:nvSpPr>
        <p:spPr>
          <a:xfrm>
            <a:off x="521334" y="226695"/>
            <a:ext cx="8089265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4555" y="351155"/>
            <a:ext cx="7478395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Национальные парки / туризм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图片 1" descr="8b617558-01e5-4927-9695-21d07933b5a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9035" y="1654175"/>
            <a:ext cx="3471545" cy="34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4" grpId="0"/>
      <p:bldP spid="14" grpId="1"/>
      <p:bldP spid="4" grpId="0" animBg="1"/>
      <p:bldP spid="4" grpId="1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: 空心 25"/>
          <p:cNvSpPr/>
          <p:nvPr/>
        </p:nvSpPr>
        <p:spPr>
          <a:xfrm>
            <a:off x="7912523" y="0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7552055" y="1760855"/>
            <a:ext cx="3902710" cy="364998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5630" y="1760220"/>
            <a:ext cx="56330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мониторинга качества воздуха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</a:t>
            </a:r>
            <a:r>
              <a:rPr lang="ru-RU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-09 </a:t>
            </a:r>
            <a:r>
              <a: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отслеживать частицы пыли в зонах запыления, таких как карьеры, соответствующий персонал может просматривать данные в режиме реального времени с облачной платформы, стремясь в режиме реального времени понять воздействие деятельности на окружающую среду, своевременно внедрять эффективные меры по снижению запыленности и защищать окружающую среду в наибольшей степени.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70" y="1761490"/>
            <a:ext cx="4164330" cy="3648710"/>
          </a:xfrm>
          <a:prstGeom prst="roundRect">
            <a:avLst/>
          </a:prstGeom>
        </p:spPr>
      </p:pic>
      <p:sp>
        <p:nvSpPr>
          <p:cNvPr id="4" name="矩形: 圆角 11"/>
          <p:cNvSpPr/>
          <p:nvPr/>
        </p:nvSpPr>
        <p:spPr>
          <a:xfrm>
            <a:off x="521335" y="226695"/>
            <a:ext cx="5922010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4555" y="351155"/>
            <a:ext cx="6097270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Карьеры / Шахты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8" name="图片 57" descr="d1c83ebc-9eb5-42d9-84ba-6976a3b2816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50" y="1761490"/>
            <a:ext cx="3699510" cy="369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4" grpId="0"/>
      <p:bldP spid="14" grpId="1"/>
      <p:bldP spid="4" grpId="0" animBg="1"/>
      <p:bldP spid="4" grpId="1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: 空心 25"/>
          <p:cNvSpPr/>
          <p:nvPr/>
        </p:nvSpPr>
        <p:spPr>
          <a:xfrm>
            <a:off x="7912523" y="0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8360410" y="351155"/>
            <a:ext cx="3025775" cy="350075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9760" y="1227455"/>
            <a:ext cx="65049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контроля качества воздуха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-09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отслеживать концентрацию пыли на цементном заводе в режиме реального времени, стремясь контролировать концентрацию пыли в определенном диапазоне в режиме реального времени. Всякий раз, когда концентрация твердых частиц превышает пороговое значение, функция сигнализации может быть непосредственно активирована, чтобы напомнить персоналу о необходимости проведения обработки для уменьшения запыленности. Убедитесь, что концентрация пыли на цементном заводе соответствует соответствующим нормативам.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: 圆角 11"/>
          <p:cNvSpPr/>
          <p:nvPr/>
        </p:nvSpPr>
        <p:spPr>
          <a:xfrm>
            <a:off x="521335" y="226695"/>
            <a:ext cx="5426075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98930" y="351155"/>
            <a:ext cx="6133465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Производства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10" y="351155"/>
            <a:ext cx="3025775" cy="3501390"/>
          </a:xfrm>
          <a:prstGeom prst="roundRect">
            <a:avLst/>
          </a:prstGeom>
        </p:spPr>
      </p:pic>
      <p:sp>
        <p:nvSpPr>
          <p:cNvPr id="8" name="矩形: 圆角 11"/>
          <p:cNvSpPr/>
          <p:nvPr/>
        </p:nvSpPr>
        <p:spPr>
          <a:xfrm>
            <a:off x="619760" y="3750310"/>
            <a:ext cx="5426075" cy="831215"/>
          </a:xfrm>
          <a:prstGeom prst="roundRect">
            <a:avLst>
              <a:gd name="adj" fmla="val 4307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3600000" scaled="0"/>
          </a:gradFill>
          <a:ln>
            <a:noFill/>
          </a:ln>
          <a:effectLst>
            <a:outerShdw blurRad="127000" dist="38100" dir="5400000" algn="t" rotWithShape="0">
              <a:srgbClr val="0BDB8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97355" y="3874770"/>
            <a:ext cx="6133465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zh-CN" sz="3600" dirty="0" smtClean="0">
                <a:solidFill>
                  <a:schemeClr val="bg1"/>
                </a:solidFill>
                <a:latin typeface="+mj-ea"/>
                <a:ea typeface="+mj-ea"/>
              </a:rPr>
              <a:t>Дороги </a:t>
            </a:r>
            <a:endParaRPr lang="en-US" altLang="zh-CN" sz="3600" dirty="0" err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500" y="4765675"/>
            <a:ext cx="6681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мониторинга качества воздуха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AMS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-09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отслеживать пыль, шум, погодные параметры (осадки, температуру ...) в ключевых местах на дороге, а также может анализировать дорожные условия в режиме реального времени и выполнять соответствующие команды по безопасности дорожного движения для обеспечения безопасности водителей. Применение: высокоскоростной, уличный, железнодорожный... и т.д.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: 圆角 6"/>
          <p:cNvSpPr/>
          <p:nvPr/>
        </p:nvSpPr>
        <p:spPr>
          <a:xfrm>
            <a:off x="6893560" y="2787015"/>
            <a:ext cx="2983230" cy="357124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560" y="2787015"/>
            <a:ext cx="2983230" cy="3686175"/>
          </a:xfrm>
          <a:prstGeom prst="roundRect">
            <a:avLst/>
          </a:prstGeom>
        </p:spPr>
      </p:pic>
      <p:pic>
        <p:nvPicPr>
          <p:cNvPr id="6" name="图片 5" descr="8b617558-01e5-4927-9695-21d07933b5a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4295" y="2550795"/>
            <a:ext cx="3921760" cy="392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/>
      <p:bldP spid="14" grpId="1"/>
      <p:bldP spid="4" grpId="0" animBg="1"/>
      <p:bldP spid="4" grpId="1" animBg="1"/>
      <p:bldP spid="5" grpId="0"/>
      <p:bldP spid="5" grpId="1"/>
      <p:bldP spid="8" grpId="0" animBg="1"/>
      <p:bldP spid="8" grpId="1" animBg="1"/>
      <p:bldP spid="9" grpId="0"/>
      <p:bldP spid="9" grpId="1"/>
      <p:bldP spid="10" grpId="0"/>
      <p:bldP spid="10" grpId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21942" y="3736697"/>
            <a:ext cx="4344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Наши проекты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4630" y="0"/>
            <a:ext cx="433895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19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圆: 空心 23"/>
          <p:cNvSpPr/>
          <p:nvPr/>
        </p:nvSpPr>
        <p:spPr>
          <a:xfrm>
            <a:off x="2399792" y="-4155761"/>
            <a:ext cx="7400352" cy="7400352"/>
          </a:xfrm>
          <a:prstGeom prst="donut">
            <a:avLst>
              <a:gd name="adj" fmla="val 5729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63500" dist="38100" dir="16200000" rotWithShape="0">
              <a:srgbClr val="18CAB5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 descr="C:\Users\Administrator\Pictures\39f6dbd8-12df-4329-a8c4-7f02b58a4421.jpg39f6dbd8-12df-4329-a8c4-7f02b58a442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0606" r="10606"/>
          <a:stretch>
            <a:fillRect/>
          </a:stretch>
        </p:blipFill>
        <p:spPr>
          <a:xfrm>
            <a:off x="374650" y="230505"/>
            <a:ext cx="3077845" cy="3906520"/>
          </a:xfrm>
        </p:spPr>
      </p:pic>
      <p:sp>
        <p:nvSpPr>
          <p:cNvPr id="34" name="矩形 33"/>
          <p:cNvSpPr/>
          <p:nvPr/>
        </p:nvSpPr>
        <p:spPr>
          <a:xfrm>
            <a:off x="374650" y="3395345"/>
            <a:ext cx="307784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74650" y="3322320"/>
            <a:ext cx="3077845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74650" y="3449955"/>
            <a:ext cx="3078480" cy="707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Караганда </a:t>
            </a:r>
            <a:r>
              <a:rPr lang="ru-R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Казахстана</a:t>
            </a:r>
          </a:p>
          <a:p>
            <a:pPr algn="ctr"/>
            <a:r>
              <a:rPr lang="ru-R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Мониторинг </a:t>
            </a:r>
            <a:r>
              <a:rPr lang="ru-RU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качества воздуха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4650" y="4116705"/>
            <a:ext cx="345059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lang="ru-RU" altLang="zh-CN" sz="1600" dirty="0">
                <a:ea typeface="+mn-lt"/>
              </a:rPr>
              <a:t>С 2019 года компания </a:t>
            </a:r>
            <a:r>
              <a:rPr lang="ru-RU" altLang="zh-CN" sz="1600" dirty="0" err="1">
                <a:ea typeface="+mn-lt"/>
              </a:rPr>
              <a:t>Oceanus</a:t>
            </a:r>
            <a:r>
              <a:rPr lang="ru-RU" altLang="zh-CN" sz="1600" dirty="0">
                <a:ea typeface="+mn-lt"/>
              </a:rPr>
              <a:t> сотрудничает с казахстанским партнером в рамках проектов по улучшению качества воздуха в городе. За последние три года они выполнили этот проект силами 41 подразделения в нескольких городах. По оценке правительства, мы наладили с ними долгосрочное сотрудничество.</a:t>
            </a:r>
            <a:endParaRPr lang="zh-CN" altLang="en-US" sz="1600" dirty="0">
              <a:ea typeface="+mn-lt"/>
            </a:endParaRPr>
          </a:p>
        </p:txBody>
      </p:sp>
      <p:pic>
        <p:nvPicPr>
          <p:cNvPr id="37" name="图片占位符 32" descr="C:\Users\Administrator\Pictures\f335eda7-b276-4bde-aa81-404fc9e7c9b3.jpgf335eda7-b276-4bde-aa81-404fc9e7c9b3"/>
          <p:cNvPicPr>
            <a:picLocks noGrp="1" noChangeAspect="1"/>
          </p:cNvPicPr>
          <p:nvPr/>
        </p:nvPicPr>
        <p:blipFill>
          <a:blip r:embed="rId3"/>
          <a:srcRect l="20457" r="20457"/>
          <a:stretch>
            <a:fillRect/>
          </a:stretch>
        </p:blipFill>
        <p:spPr>
          <a:xfrm>
            <a:off x="4243070" y="250825"/>
            <a:ext cx="3077845" cy="390652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4243070" y="3415665"/>
            <a:ext cx="307784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243070" y="3342640"/>
            <a:ext cx="3077845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206240" y="3494405"/>
            <a:ext cx="3755390" cy="707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Cambodia Environmental Ministry </a:t>
            </a:r>
          </a:p>
          <a:p>
            <a:pPr algn="l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 Quality Monitoring Project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243070" y="4137025"/>
            <a:ext cx="3079115" cy="181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sz="1600">
                <a:ea typeface="+mn-lt"/>
              </a:rPr>
              <a:t>After visiting Oceanus company from 2019, Cambodia Environment Ministry decided to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cooperated with Oceanus company to deploy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the network of Dust Monitor System around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their capital and airport.</a:t>
            </a:r>
          </a:p>
        </p:txBody>
      </p:sp>
      <p:sp>
        <p:nvSpPr>
          <p:cNvPr id="43" name="矩形 42"/>
          <p:cNvSpPr/>
          <p:nvPr/>
        </p:nvSpPr>
        <p:spPr>
          <a:xfrm>
            <a:off x="8165465" y="3395345"/>
            <a:ext cx="361823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165465" y="3322320"/>
            <a:ext cx="3618230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714740" y="3605530"/>
            <a:ext cx="3449955" cy="5111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Australia Dust Fall Projec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64830" y="4116705"/>
            <a:ext cx="3619500" cy="25533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sz="1600">
                <a:ea typeface="+mn-lt"/>
              </a:rPr>
              <a:t>People long-term exposure to dust pollution, especially dust less than 5μg/m3, it will affect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respiratory diseases. According to Australia local regulation, we used laser scattering principle to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monitor the dust surrounding Australia. The safety level is at least IP55 or above, which has the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functions of windproof, waterproof, lightning protection, etc.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95" y="250825"/>
            <a:ext cx="3596005" cy="309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45" grpId="0"/>
      <p:bldP spid="45" grpId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/>
      <p:bldP spid="46" grpId="1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74650" y="3395345"/>
            <a:ext cx="307784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74650" y="3322320"/>
            <a:ext cx="3077845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74650" y="3605530"/>
            <a:ext cx="3078480" cy="707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KSA Refining Project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4650" y="4116705"/>
            <a:ext cx="3079115" cy="25533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sz="1600">
                <a:ea typeface="+mn-lt"/>
              </a:rPr>
              <a:t>Some of the refining factory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pollution has made the IAQ is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serious. More and more people’s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awareness of environmental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protection has increased, and the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demand for air quality control has</a:t>
            </a:r>
          </a:p>
          <a:p>
            <a:pPr indent="0" algn="just" fontAlgn="auto"/>
            <a:r>
              <a:rPr sz="1600">
                <a:ea typeface="+mn-lt"/>
              </a:rPr>
              <a:t>become increasingly strong. So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Government has published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regulation of control the air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pollutants of refining factory</a:t>
            </a:r>
          </a:p>
        </p:txBody>
      </p:sp>
      <p:sp>
        <p:nvSpPr>
          <p:cNvPr id="38" name="矩形 37"/>
          <p:cNvSpPr/>
          <p:nvPr/>
        </p:nvSpPr>
        <p:spPr>
          <a:xfrm>
            <a:off x="4243070" y="3415665"/>
            <a:ext cx="307784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243070" y="3342640"/>
            <a:ext cx="3077845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997960" y="3605530"/>
            <a:ext cx="3755390" cy="707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UAE Quarry Project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243070" y="4137025"/>
            <a:ext cx="3079115" cy="181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sz="1600">
                <a:ea typeface="+mn-lt"/>
              </a:rPr>
              <a:t>Quarry factory park will generate a lot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of dust after the quarry activities. But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it will influence the city IAQ and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worker’s healthy. By comparing, UAE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partner has choose us for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cooperation about monitoring the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particle pollutants</a:t>
            </a:r>
            <a:r>
              <a:rPr lang="en-US" sz="1600">
                <a:ea typeface="+mn-lt"/>
              </a:rPr>
              <a:t>.</a:t>
            </a:r>
          </a:p>
        </p:txBody>
      </p:sp>
      <p:sp>
        <p:nvSpPr>
          <p:cNvPr id="43" name="矩形 42"/>
          <p:cNvSpPr/>
          <p:nvPr/>
        </p:nvSpPr>
        <p:spPr>
          <a:xfrm>
            <a:off x="8165465" y="3395345"/>
            <a:ext cx="361823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165465" y="3322320"/>
            <a:ext cx="3618230" cy="97155"/>
          </a:xfrm>
          <a:prstGeom prst="rect">
            <a:avLst/>
          </a:prstGeom>
          <a:solidFill>
            <a:srgbClr val="08A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015605" y="3512820"/>
            <a:ext cx="3917950" cy="5111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Myanmar Yangon To </a:t>
            </a:r>
          </a:p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Mandalay Railway Upgrading Project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64830" y="4116705"/>
            <a:ext cx="3619500" cy="181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just" fontAlgn="auto"/>
            <a:r>
              <a:rPr sz="1600">
                <a:ea typeface="+mn-lt"/>
              </a:rPr>
              <a:t>Myanmar railway construction project. During the construction, it will generate dust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pollutants. In order to protect people’s healthy and Yangon city air quality, Oceanus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company has cooperated with Myanmar customer to</a:t>
            </a:r>
            <a:r>
              <a:rPr lang="en-US" sz="1600">
                <a:ea typeface="+mn-lt"/>
              </a:rPr>
              <a:t> </a:t>
            </a:r>
            <a:r>
              <a:rPr sz="1600">
                <a:ea typeface="+mn-lt"/>
              </a:rPr>
              <a:t>deploy the monitoring site.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50825"/>
            <a:ext cx="3066415" cy="307594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70" y="250825"/>
            <a:ext cx="3078480" cy="309118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50825"/>
            <a:ext cx="362521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45" grpId="0"/>
      <p:bldP spid="45" grpId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/>
      <p:bldP spid="46" grpId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24618" y="3736697"/>
            <a:ext cx="3739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Мы на карте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0500" y="0"/>
            <a:ext cx="410464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zh-CN" altLang="en-US" sz="19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圆: 空心 23"/>
          <p:cNvSpPr/>
          <p:nvPr/>
        </p:nvSpPr>
        <p:spPr>
          <a:xfrm>
            <a:off x="2399792" y="-4155761"/>
            <a:ext cx="7400352" cy="7400352"/>
          </a:xfrm>
          <a:prstGeom prst="donut">
            <a:avLst>
              <a:gd name="adj" fmla="val 5729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63500" dist="38100" dir="16200000" rotWithShape="0">
              <a:srgbClr val="18CAB5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9010650" y="-4128056"/>
            <a:ext cx="7353300" cy="7353300"/>
          </a:xfrm>
          <a:prstGeom prst="ellipse">
            <a:avLst/>
          </a:prstGeom>
          <a:solidFill>
            <a:srgbClr val="08AEE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1382949" y="600944"/>
            <a:ext cx="4160659" cy="4160659"/>
          </a:xfrm>
          <a:prstGeom prst="ellipse">
            <a:avLst/>
          </a:prstGeom>
          <a:solidFill>
            <a:srgbClr val="2AF59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4131" y="320327"/>
            <a:ext cx="8117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СОДЕРЖАНИЕ</a:t>
            </a:r>
            <a:endParaRPr lang="zh-CN" altLang="en-US" sz="8000" dirty="0"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18930" y="1968828"/>
            <a:ext cx="5374640" cy="1500565"/>
            <a:chOff x="6171606" y="2363147"/>
            <a:chExt cx="5374640" cy="1500565"/>
          </a:xfrm>
        </p:grpSpPr>
        <p:sp>
          <p:nvSpPr>
            <p:cNvPr id="4" name="文本框 3"/>
            <p:cNvSpPr txBox="1"/>
            <p:nvPr/>
          </p:nvSpPr>
          <p:spPr>
            <a:xfrm>
              <a:off x="6345763" y="2552373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47296" y="2478717"/>
              <a:ext cx="4298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Система мониторинга качества воздуха </a:t>
              </a:r>
              <a:r>
                <a:rPr lang="en-US" altLang="zh-C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AMS</a:t>
              </a:r>
              <a:r>
                <a:rPr lang="ru-RU" altLang="zh-C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-09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171606" y="2363147"/>
              <a:ext cx="901673" cy="90167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18930" y="3148189"/>
            <a:ext cx="3370048" cy="901673"/>
            <a:chOff x="6171606" y="2363147"/>
            <a:chExt cx="3370048" cy="901673"/>
          </a:xfrm>
        </p:grpSpPr>
        <p:sp>
          <p:nvSpPr>
            <p:cNvPr id="13" name="文本框 12"/>
            <p:cNvSpPr txBox="1"/>
            <p:nvPr/>
          </p:nvSpPr>
          <p:spPr>
            <a:xfrm>
              <a:off x="6345763" y="2552373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47436" y="2552373"/>
              <a:ext cx="2294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altLang="zh-C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Приложение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71606" y="2363147"/>
              <a:ext cx="901673" cy="90167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18930" y="4328187"/>
            <a:ext cx="3688276" cy="901673"/>
            <a:chOff x="6171606" y="2363147"/>
            <a:chExt cx="3688276" cy="901673"/>
          </a:xfrm>
        </p:grpSpPr>
        <p:sp>
          <p:nvSpPr>
            <p:cNvPr id="17" name="文本框 16"/>
            <p:cNvSpPr txBox="1"/>
            <p:nvPr/>
          </p:nvSpPr>
          <p:spPr>
            <a:xfrm>
              <a:off x="6345763" y="2552373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47436" y="2552373"/>
              <a:ext cx="2612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altLang="zh-C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Наши проекты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171606" y="2363147"/>
              <a:ext cx="901673" cy="90167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/>
          <p:cNvCxnSpPr>
            <a:stCxn id="7" idx="2"/>
          </p:cNvCxnSpPr>
          <p:nvPr/>
        </p:nvCxnSpPr>
        <p:spPr>
          <a:xfrm flipH="1" flipV="1">
            <a:off x="1171224" y="2420299"/>
            <a:ext cx="5447706" cy="1"/>
          </a:xfrm>
          <a:prstGeom prst="line">
            <a:avLst/>
          </a:prstGeom>
          <a:ln w="12700">
            <a:gradFill>
              <a:gsLst>
                <a:gs pos="0">
                  <a:srgbClr val="08AEEA"/>
                </a:gs>
                <a:gs pos="100000">
                  <a:srgbClr val="2AF5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: 空心 2"/>
          <p:cNvSpPr/>
          <p:nvPr/>
        </p:nvSpPr>
        <p:spPr>
          <a:xfrm>
            <a:off x="-3715101" y="1923075"/>
            <a:ext cx="7400352" cy="7400352"/>
          </a:xfrm>
          <a:prstGeom prst="donut">
            <a:avLst>
              <a:gd name="adj" fmla="val 5729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317500" dist="114300" dir="5400000" algn="t" rotWithShape="0">
              <a:srgbClr val="21E3D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>
            <a:stCxn id="15" idx="2"/>
          </p:cNvCxnSpPr>
          <p:nvPr/>
        </p:nvCxnSpPr>
        <p:spPr>
          <a:xfrm flipH="1" flipV="1">
            <a:off x="3076265" y="3579976"/>
            <a:ext cx="3542665" cy="19050"/>
          </a:xfrm>
          <a:prstGeom prst="line">
            <a:avLst/>
          </a:prstGeom>
          <a:ln w="12700">
            <a:gradFill>
              <a:gsLst>
                <a:gs pos="0">
                  <a:srgbClr val="08AEEA"/>
                </a:gs>
                <a:gs pos="100000">
                  <a:srgbClr val="2AF5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9" idx="2"/>
          </p:cNvCxnSpPr>
          <p:nvPr/>
        </p:nvCxnSpPr>
        <p:spPr>
          <a:xfrm flipH="1" flipV="1">
            <a:off x="3568700" y="4760286"/>
            <a:ext cx="3050230" cy="18738"/>
          </a:xfrm>
          <a:prstGeom prst="line">
            <a:avLst/>
          </a:prstGeom>
          <a:ln w="12700">
            <a:gradFill>
              <a:gsLst>
                <a:gs pos="0">
                  <a:srgbClr val="08AEEA"/>
                </a:gs>
                <a:gs pos="100000">
                  <a:srgbClr val="2AF5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-114300" y="982046"/>
            <a:ext cx="6902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6618930" y="5508017"/>
            <a:ext cx="3335551" cy="901673"/>
            <a:chOff x="6044606" y="3415977"/>
            <a:chExt cx="3335551" cy="901673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6218763" y="3605203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7120436" y="3605203"/>
              <a:ext cx="2259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altLang="zh-C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Мы на карте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6044606" y="3415977"/>
              <a:ext cx="901673" cy="90167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 flipH="1" flipV="1">
            <a:off x="3568700" y="5940116"/>
            <a:ext cx="3050230" cy="18738"/>
          </a:xfrm>
          <a:prstGeom prst="line">
            <a:avLst/>
          </a:prstGeom>
          <a:ln w="12700">
            <a:gradFill>
              <a:gsLst>
                <a:gs pos="0">
                  <a:srgbClr val="08AEEA"/>
                </a:gs>
                <a:gs pos="100000">
                  <a:srgbClr val="2AF5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组合 1091"/>
          <p:cNvGrpSpPr/>
          <p:nvPr/>
        </p:nvGrpSpPr>
        <p:grpSpPr>
          <a:xfrm>
            <a:off x="552450" y="64135"/>
            <a:ext cx="11003915" cy="7043420"/>
            <a:chOff x="582087" y="643241"/>
            <a:chExt cx="10365590" cy="5583381"/>
          </a:xfrm>
          <a:solidFill>
            <a:srgbClr val="22E5CF"/>
          </a:solidFill>
        </p:grpSpPr>
        <p:sp>
          <p:nvSpPr>
            <p:cNvPr id="1093" name="任意多边形 1092"/>
            <p:cNvSpPr/>
            <p:nvPr>
              <p:custDataLst>
                <p:tags r:id="rId4"/>
              </p:custDataLst>
            </p:nvPr>
          </p:nvSpPr>
          <p:spPr>
            <a:xfrm>
              <a:off x="582087" y="2775851"/>
              <a:ext cx="2065902" cy="2685318"/>
            </a:xfrm>
            <a:custGeom>
              <a:avLst/>
              <a:gdLst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19595 w 2040634"/>
                <a:gd name="connsiteY195" fmla="*/ 1666875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-1" fmla="*/ 1486233 w 2040634"/>
                <a:gd name="connsiteY0-2" fmla="*/ 214312 h 2447925"/>
                <a:gd name="connsiteX1-3" fmla="*/ 1486233 w 2040634"/>
                <a:gd name="connsiteY1-4" fmla="*/ 214312 h 2447925"/>
                <a:gd name="connsiteX2-5" fmla="*/ 1443370 w 2040634"/>
                <a:gd name="connsiteY2-6" fmla="*/ 204787 h 2447925"/>
                <a:gd name="connsiteX3-7" fmla="*/ 1410033 w 2040634"/>
                <a:gd name="connsiteY3-8" fmla="*/ 219075 h 2447925"/>
                <a:gd name="connsiteX4-9" fmla="*/ 1395745 w 2040634"/>
                <a:gd name="connsiteY4-10" fmla="*/ 223837 h 2447925"/>
                <a:gd name="connsiteX5-11" fmla="*/ 1352883 w 2040634"/>
                <a:gd name="connsiteY5-12" fmla="*/ 209550 h 2447925"/>
                <a:gd name="connsiteX6-13" fmla="*/ 1338595 w 2040634"/>
                <a:gd name="connsiteY6-14" fmla="*/ 204787 h 2447925"/>
                <a:gd name="connsiteX7-15" fmla="*/ 1319545 w 2040634"/>
                <a:gd name="connsiteY7-16" fmla="*/ 200025 h 2447925"/>
                <a:gd name="connsiteX8-17" fmla="*/ 1305258 w 2040634"/>
                <a:gd name="connsiteY8-18" fmla="*/ 195262 h 2447925"/>
                <a:gd name="connsiteX9-19" fmla="*/ 1262395 w 2040634"/>
                <a:gd name="connsiteY9-20" fmla="*/ 190500 h 2447925"/>
                <a:gd name="connsiteX10-21" fmla="*/ 1214770 w 2040634"/>
                <a:gd name="connsiteY10-22" fmla="*/ 176212 h 2447925"/>
                <a:gd name="connsiteX11-23" fmla="*/ 1210008 w 2040634"/>
                <a:gd name="connsiteY11-24" fmla="*/ 161925 h 2447925"/>
                <a:gd name="connsiteX12-25" fmla="*/ 1143333 w 2040634"/>
                <a:gd name="connsiteY12-26" fmla="*/ 161925 h 2447925"/>
                <a:gd name="connsiteX13-27" fmla="*/ 1129045 w 2040634"/>
                <a:gd name="connsiteY13-28" fmla="*/ 190500 h 2447925"/>
                <a:gd name="connsiteX14-29" fmla="*/ 1124283 w 2040634"/>
                <a:gd name="connsiteY14-30" fmla="*/ 214312 h 2447925"/>
                <a:gd name="connsiteX15-31" fmla="*/ 1105233 w 2040634"/>
                <a:gd name="connsiteY15-32" fmla="*/ 242887 h 2447925"/>
                <a:gd name="connsiteX16-33" fmla="*/ 1090945 w 2040634"/>
                <a:gd name="connsiteY16-34" fmla="*/ 238125 h 2447925"/>
                <a:gd name="connsiteX17-35" fmla="*/ 1086183 w 2040634"/>
                <a:gd name="connsiteY17-36" fmla="*/ 223837 h 2447925"/>
                <a:gd name="connsiteX18-37" fmla="*/ 1067133 w 2040634"/>
                <a:gd name="connsiteY18-38" fmla="*/ 219075 h 2447925"/>
                <a:gd name="connsiteX19-39" fmla="*/ 1038558 w 2040634"/>
                <a:gd name="connsiteY19-40" fmla="*/ 209550 h 2447925"/>
                <a:gd name="connsiteX20-41" fmla="*/ 1024270 w 2040634"/>
                <a:gd name="connsiteY20-42" fmla="*/ 204787 h 2447925"/>
                <a:gd name="connsiteX21-43" fmla="*/ 1009983 w 2040634"/>
                <a:gd name="connsiteY21-44" fmla="*/ 200025 h 2447925"/>
                <a:gd name="connsiteX22-45" fmla="*/ 986170 w 2040634"/>
                <a:gd name="connsiteY22-46" fmla="*/ 204787 h 2447925"/>
                <a:gd name="connsiteX23-47" fmla="*/ 962358 w 2040634"/>
                <a:gd name="connsiteY23-48" fmla="*/ 166687 h 2447925"/>
                <a:gd name="connsiteX24-49" fmla="*/ 948070 w 2040634"/>
                <a:gd name="connsiteY24-50" fmla="*/ 152400 h 2447925"/>
                <a:gd name="connsiteX25-51" fmla="*/ 886158 w 2040634"/>
                <a:gd name="connsiteY25-52" fmla="*/ 147637 h 2447925"/>
                <a:gd name="connsiteX26-53" fmla="*/ 867108 w 2040634"/>
                <a:gd name="connsiteY26-54" fmla="*/ 142875 h 2447925"/>
                <a:gd name="connsiteX27-55" fmla="*/ 824245 w 2040634"/>
                <a:gd name="connsiteY27-56" fmla="*/ 119062 h 2447925"/>
                <a:gd name="connsiteX28-57" fmla="*/ 819483 w 2040634"/>
                <a:gd name="connsiteY28-58" fmla="*/ 104775 h 2447925"/>
                <a:gd name="connsiteX29-59" fmla="*/ 833770 w 2040634"/>
                <a:gd name="connsiteY29-60" fmla="*/ 95250 h 2447925"/>
                <a:gd name="connsiteX30-61" fmla="*/ 838533 w 2040634"/>
                <a:gd name="connsiteY30-62" fmla="*/ 80962 h 2447925"/>
                <a:gd name="connsiteX31-63" fmla="*/ 833770 w 2040634"/>
                <a:gd name="connsiteY31-64" fmla="*/ 47625 h 2447925"/>
                <a:gd name="connsiteX32-65" fmla="*/ 843295 w 2040634"/>
                <a:gd name="connsiteY32-66" fmla="*/ 19050 h 2447925"/>
                <a:gd name="connsiteX33-67" fmla="*/ 829008 w 2040634"/>
                <a:gd name="connsiteY33-68" fmla="*/ 9525 h 2447925"/>
                <a:gd name="connsiteX34-69" fmla="*/ 800433 w 2040634"/>
                <a:gd name="connsiteY34-70" fmla="*/ 0 h 2447925"/>
                <a:gd name="connsiteX35-71" fmla="*/ 690895 w 2040634"/>
                <a:gd name="connsiteY35-72" fmla="*/ 14287 h 2447925"/>
                <a:gd name="connsiteX36-73" fmla="*/ 595645 w 2040634"/>
                <a:gd name="connsiteY36-74" fmla="*/ 23812 h 2447925"/>
                <a:gd name="connsiteX37-75" fmla="*/ 562308 w 2040634"/>
                <a:gd name="connsiteY37-76" fmla="*/ 33337 h 2447925"/>
                <a:gd name="connsiteX38-77" fmla="*/ 548020 w 2040634"/>
                <a:gd name="connsiteY38-78" fmla="*/ 42862 h 2447925"/>
                <a:gd name="connsiteX39-79" fmla="*/ 519445 w 2040634"/>
                <a:gd name="connsiteY39-80" fmla="*/ 47625 h 2447925"/>
                <a:gd name="connsiteX40-81" fmla="*/ 505158 w 2040634"/>
                <a:gd name="connsiteY40-82" fmla="*/ 52387 h 2447925"/>
                <a:gd name="connsiteX41-83" fmla="*/ 490870 w 2040634"/>
                <a:gd name="connsiteY41-84" fmla="*/ 61912 h 2447925"/>
                <a:gd name="connsiteX42-85" fmla="*/ 409908 w 2040634"/>
                <a:gd name="connsiteY42-86" fmla="*/ 76200 h 2447925"/>
                <a:gd name="connsiteX43-87" fmla="*/ 376570 w 2040634"/>
                <a:gd name="connsiteY43-88" fmla="*/ 71437 h 2447925"/>
                <a:gd name="connsiteX44-89" fmla="*/ 371808 w 2040634"/>
                <a:gd name="connsiteY44-90" fmla="*/ 57150 h 2447925"/>
                <a:gd name="connsiteX45-91" fmla="*/ 362283 w 2040634"/>
                <a:gd name="connsiteY45-92" fmla="*/ 42862 h 2447925"/>
                <a:gd name="connsiteX46-93" fmla="*/ 347995 w 2040634"/>
                <a:gd name="connsiteY46-94" fmla="*/ 47625 h 2447925"/>
                <a:gd name="connsiteX47-95" fmla="*/ 343233 w 2040634"/>
                <a:gd name="connsiteY47-96" fmla="*/ 66675 h 2447925"/>
                <a:gd name="connsiteX48-97" fmla="*/ 319420 w 2040634"/>
                <a:gd name="connsiteY48-98" fmla="*/ 109537 h 2447925"/>
                <a:gd name="connsiteX49-99" fmla="*/ 290845 w 2040634"/>
                <a:gd name="connsiteY49-100" fmla="*/ 123825 h 2447925"/>
                <a:gd name="connsiteX50-101" fmla="*/ 262270 w 2040634"/>
                <a:gd name="connsiteY50-102" fmla="*/ 133350 h 2447925"/>
                <a:gd name="connsiteX51-103" fmla="*/ 247983 w 2040634"/>
                <a:gd name="connsiteY51-104" fmla="*/ 147637 h 2447925"/>
                <a:gd name="connsiteX52-105" fmla="*/ 228933 w 2040634"/>
                <a:gd name="connsiteY52-106" fmla="*/ 176212 h 2447925"/>
                <a:gd name="connsiteX53-107" fmla="*/ 233695 w 2040634"/>
                <a:gd name="connsiteY53-108" fmla="*/ 238125 h 2447925"/>
                <a:gd name="connsiteX54-109" fmla="*/ 219408 w 2040634"/>
                <a:gd name="connsiteY54-110" fmla="*/ 280987 h 2447925"/>
                <a:gd name="connsiteX55-111" fmla="*/ 162258 w 2040634"/>
                <a:gd name="connsiteY55-112" fmla="*/ 309562 h 2447925"/>
                <a:gd name="connsiteX56-113" fmla="*/ 147970 w 2040634"/>
                <a:gd name="connsiteY56-114" fmla="*/ 314325 h 2447925"/>
                <a:gd name="connsiteX57-115" fmla="*/ 133683 w 2040634"/>
                <a:gd name="connsiteY57-116" fmla="*/ 319087 h 2447925"/>
                <a:gd name="connsiteX58-117" fmla="*/ 114633 w 2040634"/>
                <a:gd name="connsiteY58-118" fmla="*/ 342900 h 2447925"/>
                <a:gd name="connsiteX59-119" fmla="*/ 95583 w 2040634"/>
                <a:gd name="connsiteY59-120" fmla="*/ 366712 h 2447925"/>
                <a:gd name="connsiteX60-121" fmla="*/ 90820 w 2040634"/>
                <a:gd name="connsiteY60-122" fmla="*/ 381000 h 2447925"/>
                <a:gd name="connsiteX61-123" fmla="*/ 76533 w 2040634"/>
                <a:gd name="connsiteY61-124" fmla="*/ 395287 h 2447925"/>
                <a:gd name="connsiteX62-125" fmla="*/ 71770 w 2040634"/>
                <a:gd name="connsiteY62-126" fmla="*/ 423862 h 2447925"/>
                <a:gd name="connsiteX63-127" fmla="*/ 62245 w 2040634"/>
                <a:gd name="connsiteY63-128" fmla="*/ 452437 h 2447925"/>
                <a:gd name="connsiteX64-129" fmla="*/ 57483 w 2040634"/>
                <a:gd name="connsiteY64-130" fmla="*/ 466725 h 2447925"/>
                <a:gd name="connsiteX65-131" fmla="*/ 52720 w 2040634"/>
                <a:gd name="connsiteY65-132" fmla="*/ 481012 h 2447925"/>
                <a:gd name="connsiteX66-133" fmla="*/ 38433 w 2040634"/>
                <a:gd name="connsiteY66-134" fmla="*/ 490537 h 2447925"/>
                <a:gd name="connsiteX67-135" fmla="*/ 19383 w 2040634"/>
                <a:gd name="connsiteY67-136" fmla="*/ 519112 h 2447925"/>
                <a:gd name="connsiteX68-137" fmla="*/ 24145 w 2040634"/>
                <a:gd name="connsiteY68-138" fmla="*/ 538162 h 2447925"/>
                <a:gd name="connsiteX69-139" fmla="*/ 33670 w 2040634"/>
                <a:gd name="connsiteY69-140" fmla="*/ 566737 h 2447925"/>
                <a:gd name="connsiteX70-141" fmla="*/ 38433 w 2040634"/>
                <a:gd name="connsiteY70-142" fmla="*/ 609600 h 2447925"/>
                <a:gd name="connsiteX71-143" fmla="*/ 38433 w 2040634"/>
                <a:gd name="connsiteY71-144" fmla="*/ 681037 h 2447925"/>
                <a:gd name="connsiteX72-145" fmla="*/ 19383 w 2040634"/>
                <a:gd name="connsiteY72-146" fmla="*/ 709612 h 2447925"/>
                <a:gd name="connsiteX73-147" fmla="*/ 9858 w 2040634"/>
                <a:gd name="connsiteY73-148" fmla="*/ 742950 h 2447925"/>
                <a:gd name="connsiteX74-149" fmla="*/ 333 w 2040634"/>
                <a:gd name="connsiteY74-150" fmla="*/ 757237 h 2447925"/>
                <a:gd name="connsiteX75-151" fmla="*/ 14620 w 2040634"/>
                <a:gd name="connsiteY75-152" fmla="*/ 790575 h 2447925"/>
                <a:gd name="connsiteX76-153" fmla="*/ 28908 w 2040634"/>
                <a:gd name="connsiteY76-154" fmla="*/ 842962 h 2447925"/>
                <a:gd name="connsiteX77-155" fmla="*/ 52720 w 2040634"/>
                <a:gd name="connsiteY77-156" fmla="*/ 866775 h 2447925"/>
                <a:gd name="connsiteX78-157" fmla="*/ 62245 w 2040634"/>
                <a:gd name="connsiteY78-158" fmla="*/ 881062 h 2447925"/>
                <a:gd name="connsiteX79-159" fmla="*/ 76533 w 2040634"/>
                <a:gd name="connsiteY79-160" fmla="*/ 909637 h 2447925"/>
                <a:gd name="connsiteX80-161" fmla="*/ 90820 w 2040634"/>
                <a:gd name="connsiteY80-162" fmla="*/ 919162 h 2447925"/>
                <a:gd name="connsiteX81-163" fmla="*/ 114633 w 2040634"/>
                <a:gd name="connsiteY81-164" fmla="*/ 952500 h 2447925"/>
                <a:gd name="connsiteX82-165" fmla="*/ 119395 w 2040634"/>
                <a:gd name="connsiteY82-166" fmla="*/ 966787 h 2447925"/>
                <a:gd name="connsiteX83-167" fmla="*/ 133683 w 2040634"/>
                <a:gd name="connsiteY83-168" fmla="*/ 976312 h 2447925"/>
                <a:gd name="connsiteX84-169" fmla="*/ 143208 w 2040634"/>
                <a:gd name="connsiteY84-170" fmla="*/ 990600 h 2447925"/>
                <a:gd name="connsiteX85-171" fmla="*/ 157495 w 2040634"/>
                <a:gd name="connsiteY85-172" fmla="*/ 1019175 h 2447925"/>
                <a:gd name="connsiteX86-173" fmla="*/ 171783 w 2040634"/>
                <a:gd name="connsiteY86-174" fmla="*/ 1028700 h 2447925"/>
                <a:gd name="connsiteX87-175" fmla="*/ 186070 w 2040634"/>
                <a:gd name="connsiteY87-176" fmla="*/ 1057275 h 2447925"/>
                <a:gd name="connsiteX88-177" fmla="*/ 214645 w 2040634"/>
                <a:gd name="connsiteY88-178" fmla="*/ 1066800 h 2447925"/>
                <a:gd name="connsiteX89-179" fmla="*/ 257508 w 2040634"/>
                <a:gd name="connsiteY89-180" fmla="*/ 1095375 h 2447925"/>
                <a:gd name="connsiteX90-181" fmla="*/ 271795 w 2040634"/>
                <a:gd name="connsiteY90-182" fmla="*/ 1104900 h 2447925"/>
                <a:gd name="connsiteX91-183" fmla="*/ 286083 w 2040634"/>
                <a:gd name="connsiteY91-184" fmla="*/ 1109662 h 2447925"/>
                <a:gd name="connsiteX92-185" fmla="*/ 305133 w 2040634"/>
                <a:gd name="connsiteY92-186" fmla="*/ 1104900 h 2447925"/>
                <a:gd name="connsiteX93-187" fmla="*/ 352758 w 2040634"/>
                <a:gd name="connsiteY93-188" fmla="*/ 1090612 h 2447925"/>
                <a:gd name="connsiteX94-189" fmla="*/ 409908 w 2040634"/>
                <a:gd name="connsiteY94-190" fmla="*/ 1095375 h 2447925"/>
                <a:gd name="connsiteX95-191" fmla="*/ 424195 w 2040634"/>
                <a:gd name="connsiteY95-192" fmla="*/ 1100137 h 2447925"/>
                <a:gd name="connsiteX96-193" fmla="*/ 452770 w 2040634"/>
                <a:gd name="connsiteY96-194" fmla="*/ 1104900 h 2447925"/>
                <a:gd name="connsiteX97-195" fmla="*/ 495633 w 2040634"/>
                <a:gd name="connsiteY97-196" fmla="*/ 1100137 h 2447925"/>
                <a:gd name="connsiteX98-197" fmla="*/ 505158 w 2040634"/>
                <a:gd name="connsiteY98-198" fmla="*/ 1085850 h 2447925"/>
                <a:gd name="connsiteX99-199" fmla="*/ 519445 w 2040634"/>
                <a:gd name="connsiteY99-200" fmla="*/ 1081087 h 2447925"/>
                <a:gd name="connsiteX100-201" fmla="*/ 548020 w 2040634"/>
                <a:gd name="connsiteY100-202" fmla="*/ 1066800 h 2447925"/>
                <a:gd name="connsiteX101-203" fmla="*/ 562308 w 2040634"/>
                <a:gd name="connsiteY101-204" fmla="*/ 1057275 h 2447925"/>
                <a:gd name="connsiteX102-205" fmla="*/ 590883 w 2040634"/>
                <a:gd name="connsiteY102-206" fmla="*/ 1047750 h 2447925"/>
                <a:gd name="connsiteX103-207" fmla="*/ 619458 w 2040634"/>
                <a:gd name="connsiteY103-208" fmla="*/ 1052512 h 2447925"/>
                <a:gd name="connsiteX104-209" fmla="*/ 648033 w 2040634"/>
                <a:gd name="connsiteY104-210" fmla="*/ 1062037 h 2447925"/>
                <a:gd name="connsiteX105-211" fmla="*/ 662320 w 2040634"/>
                <a:gd name="connsiteY105-212" fmla="*/ 1071562 h 2447925"/>
                <a:gd name="connsiteX106-213" fmla="*/ 681370 w 2040634"/>
                <a:gd name="connsiteY106-214" fmla="*/ 1100137 h 2447925"/>
                <a:gd name="connsiteX107-215" fmla="*/ 709945 w 2040634"/>
                <a:gd name="connsiteY107-216" fmla="*/ 1119187 h 2447925"/>
                <a:gd name="connsiteX108-217" fmla="*/ 733758 w 2040634"/>
                <a:gd name="connsiteY108-218" fmla="*/ 1114425 h 2447925"/>
                <a:gd name="connsiteX109-219" fmla="*/ 771858 w 2040634"/>
                <a:gd name="connsiteY109-220" fmla="*/ 1104900 h 2447925"/>
                <a:gd name="connsiteX110-221" fmla="*/ 786145 w 2040634"/>
                <a:gd name="connsiteY110-222" fmla="*/ 1109662 h 2447925"/>
                <a:gd name="connsiteX111-223" fmla="*/ 795670 w 2040634"/>
                <a:gd name="connsiteY111-224" fmla="*/ 1138237 h 2447925"/>
                <a:gd name="connsiteX112-225" fmla="*/ 805195 w 2040634"/>
                <a:gd name="connsiteY112-226" fmla="*/ 1176337 h 2447925"/>
                <a:gd name="connsiteX113-227" fmla="*/ 800433 w 2040634"/>
                <a:gd name="connsiteY113-228" fmla="*/ 1233487 h 2447925"/>
                <a:gd name="connsiteX114-229" fmla="*/ 790908 w 2040634"/>
                <a:gd name="connsiteY114-230" fmla="*/ 1262062 h 2447925"/>
                <a:gd name="connsiteX115-231" fmla="*/ 776620 w 2040634"/>
                <a:gd name="connsiteY115-232" fmla="*/ 1290637 h 2447925"/>
                <a:gd name="connsiteX116-233" fmla="*/ 800433 w 2040634"/>
                <a:gd name="connsiteY116-234" fmla="*/ 1333500 h 2447925"/>
                <a:gd name="connsiteX117-235" fmla="*/ 814720 w 2040634"/>
                <a:gd name="connsiteY117-236" fmla="*/ 1343025 h 2447925"/>
                <a:gd name="connsiteX118-237" fmla="*/ 824245 w 2040634"/>
                <a:gd name="connsiteY118-238" fmla="*/ 1371600 h 2447925"/>
                <a:gd name="connsiteX119-239" fmla="*/ 833770 w 2040634"/>
                <a:gd name="connsiteY119-240" fmla="*/ 1385887 h 2447925"/>
                <a:gd name="connsiteX120-241" fmla="*/ 838533 w 2040634"/>
                <a:gd name="connsiteY120-242" fmla="*/ 1400175 h 2447925"/>
                <a:gd name="connsiteX121-243" fmla="*/ 867108 w 2040634"/>
                <a:gd name="connsiteY121-244" fmla="*/ 1423987 h 2447925"/>
                <a:gd name="connsiteX122-245" fmla="*/ 890920 w 2040634"/>
                <a:gd name="connsiteY122-246" fmla="*/ 1466850 h 2447925"/>
                <a:gd name="connsiteX123-247" fmla="*/ 895683 w 2040634"/>
                <a:gd name="connsiteY123-248" fmla="*/ 1514475 h 2447925"/>
                <a:gd name="connsiteX124-249" fmla="*/ 900445 w 2040634"/>
                <a:gd name="connsiteY124-250" fmla="*/ 1528762 h 2447925"/>
                <a:gd name="connsiteX125-251" fmla="*/ 919495 w 2040634"/>
                <a:gd name="connsiteY125-252" fmla="*/ 1557337 h 2447925"/>
                <a:gd name="connsiteX126-253" fmla="*/ 905208 w 2040634"/>
                <a:gd name="connsiteY126-254" fmla="*/ 1595437 h 2447925"/>
                <a:gd name="connsiteX127-255" fmla="*/ 919495 w 2040634"/>
                <a:gd name="connsiteY127-256" fmla="*/ 1600200 h 2447925"/>
                <a:gd name="connsiteX128-257" fmla="*/ 933783 w 2040634"/>
                <a:gd name="connsiteY128-258" fmla="*/ 1628775 h 2447925"/>
                <a:gd name="connsiteX129-259" fmla="*/ 924258 w 2040634"/>
                <a:gd name="connsiteY129-260" fmla="*/ 1676400 h 2447925"/>
                <a:gd name="connsiteX130-261" fmla="*/ 919495 w 2040634"/>
                <a:gd name="connsiteY130-262" fmla="*/ 1695450 h 2447925"/>
                <a:gd name="connsiteX131-263" fmla="*/ 900445 w 2040634"/>
                <a:gd name="connsiteY131-264" fmla="*/ 1724025 h 2447925"/>
                <a:gd name="connsiteX132-265" fmla="*/ 890920 w 2040634"/>
                <a:gd name="connsiteY132-266" fmla="*/ 1738312 h 2447925"/>
                <a:gd name="connsiteX133-267" fmla="*/ 886158 w 2040634"/>
                <a:gd name="connsiteY133-268" fmla="*/ 1752600 h 2447925"/>
                <a:gd name="connsiteX134-269" fmla="*/ 881395 w 2040634"/>
                <a:gd name="connsiteY134-270" fmla="*/ 1785937 h 2447925"/>
                <a:gd name="connsiteX135-271" fmla="*/ 871870 w 2040634"/>
                <a:gd name="connsiteY135-272" fmla="*/ 1800225 h 2447925"/>
                <a:gd name="connsiteX136-273" fmla="*/ 876633 w 2040634"/>
                <a:gd name="connsiteY136-274" fmla="*/ 1843087 h 2447925"/>
                <a:gd name="connsiteX137-275" fmla="*/ 881395 w 2040634"/>
                <a:gd name="connsiteY137-276" fmla="*/ 1857375 h 2447925"/>
                <a:gd name="connsiteX138-277" fmla="*/ 890920 w 2040634"/>
                <a:gd name="connsiteY138-278" fmla="*/ 1919287 h 2447925"/>
                <a:gd name="connsiteX139-279" fmla="*/ 909970 w 2040634"/>
                <a:gd name="connsiteY139-280" fmla="*/ 1947862 h 2447925"/>
                <a:gd name="connsiteX140-281" fmla="*/ 914733 w 2040634"/>
                <a:gd name="connsiteY140-282" fmla="*/ 1962150 h 2447925"/>
                <a:gd name="connsiteX141-283" fmla="*/ 933783 w 2040634"/>
                <a:gd name="connsiteY141-284" fmla="*/ 1990725 h 2447925"/>
                <a:gd name="connsiteX142-285" fmla="*/ 943308 w 2040634"/>
                <a:gd name="connsiteY142-286" fmla="*/ 2024062 h 2447925"/>
                <a:gd name="connsiteX143-287" fmla="*/ 952833 w 2040634"/>
                <a:gd name="connsiteY143-288" fmla="*/ 2038350 h 2447925"/>
                <a:gd name="connsiteX144-289" fmla="*/ 967120 w 2040634"/>
                <a:gd name="connsiteY144-290" fmla="*/ 2119312 h 2447925"/>
                <a:gd name="connsiteX145-291" fmla="*/ 976645 w 2040634"/>
                <a:gd name="connsiteY145-292" fmla="*/ 2147887 h 2447925"/>
                <a:gd name="connsiteX146-293" fmla="*/ 990933 w 2040634"/>
                <a:gd name="connsiteY146-294" fmla="*/ 2209800 h 2447925"/>
                <a:gd name="connsiteX147-295" fmla="*/ 995695 w 2040634"/>
                <a:gd name="connsiteY147-296" fmla="*/ 2224087 h 2447925"/>
                <a:gd name="connsiteX148-297" fmla="*/ 1005220 w 2040634"/>
                <a:gd name="connsiteY148-298" fmla="*/ 2238375 h 2447925"/>
                <a:gd name="connsiteX149-299" fmla="*/ 1009983 w 2040634"/>
                <a:gd name="connsiteY149-300" fmla="*/ 2252662 h 2447925"/>
                <a:gd name="connsiteX150-301" fmla="*/ 1029033 w 2040634"/>
                <a:gd name="connsiteY150-302" fmla="*/ 2281237 h 2447925"/>
                <a:gd name="connsiteX151-303" fmla="*/ 1043320 w 2040634"/>
                <a:gd name="connsiteY151-304" fmla="*/ 2309812 h 2447925"/>
                <a:gd name="connsiteX152-305" fmla="*/ 1057608 w 2040634"/>
                <a:gd name="connsiteY152-306" fmla="*/ 2319337 h 2447925"/>
                <a:gd name="connsiteX153-307" fmla="*/ 1057608 w 2040634"/>
                <a:gd name="connsiteY153-308" fmla="*/ 2371725 h 2447925"/>
                <a:gd name="connsiteX154-309" fmla="*/ 1052845 w 2040634"/>
                <a:gd name="connsiteY154-310" fmla="*/ 2386012 h 2447925"/>
                <a:gd name="connsiteX155-311" fmla="*/ 1071895 w 2040634"/>
                <a:gd name="connsiteY155-312" fmla="*/ 2414587 h 2447925"/>
                <a:gd name="connsiteX156-313" fmla="*/ 1081420 w 2040634"/>
                <a:gd name="connsiteY156-314" fmla="*/ 2428875 h 2447925"/>
                <a:gd name="connsiteX157-315" fmla="*/ 1109995 w 2040634"/>
                <a:gd name="connsiteY157-316" fmla="*/ 2447925 h 2447925"/>
                <a:gd name="connsiteX158-317" fmla="*/ 1143333 w 2040634"/>
                <a:gd name="connsiteY158-318" fmla="*/ 2438400 h 2447925"/>
                <a:gd name="connsiteX159-319" fmla="*/ 1176670 w 2040634"/>
                <a:gd name="connsiteY159-320" fmla="*/ 2424112 h 2447925"/>
                <a:gd name="connsiteX160-321" fmla="*/ 1233820 w 2040634"/>
                <a:gd name="connsiteY160-322" fmla="*/ 2419350 h 2447925"/>
                <a:gd name="connsiteX161-323" fmla="*/ 1290970 w 2040634"/>
                <a:gd name="connsiteY161-324" fmla="*/ 2414587 h 2447925"/>
                <a:gd name="connsiteX162-325" fmla="*/ 1333833 w 2040634"/>
                <a:gd name="connsiteY162-326" fmla="*/ 2395537 h 2447925"/>
                <a:gd name="connsiteX163-327" fmla="*/ 1348120 w 2040634"/>
                <a:gd name="connsiteY163-328" fmla="*/ 2381250 h 2447925"/>
                <a:gd name="connsiteX164-329" fmla="*/ 1376695 w 2040634"/>
                <a:gd name="connsiteY164-330" fmla="*/ 2362200 h 2447925"/>
                <a:gd name="connsiteX165-331" fmla="*/ 1390983 w 2040634"/>
                <a:gd name="connsiteY165-332" fmla="*/ 2352675 h 2447925"/>
                <a:gd name="connsiteX166-333" fmla="*/ 1400508 w 2040634"/>
                <a:gd name="connsiteY166-334" fmla="*/ 2338387 h 2447925"/>
                <a:gd name="connsiteX167-335" fmla="*/ 1414795 w 2040634"/>
                <a:gd name="connsiteY167-336" fmla="*/ 2333625 h 2447925"/>
                <a:gd name="connsiteX168-337" fmla="*/ 1433845 w 2040634"/>
                <a:gd name="connsiteY168-338" fmla="*/ 2314575 h 2447925"/>
                <a:gd name="connsiteX169-339" fmla="*/ 1448133 w 2040634"/>
                <a:gd name="connsiteY169-340" fmla="*/ 2286000 h 2447925"/>
                <a:gd name="connsiteX170-341" fmla="*/ 1457658 w 2040634"/>
                <a:gd name="connsiteY170-342" fmla="*/ 2257425 h 2447925"/>
                <a:gd name="connsiteX171-343" fmla="*/ 1476708 w 2040634"/>
                <a:gd name="connsiteY171-344" fmla="*/ 2228850 h 2447925"/>
                <a:gd name="connsiteX172-345" fmla="*/ 1486233 w 2040634"/>
                <a:gd name="connsiteY172-346" fmla="*/ 2214562 h 2447925"/>
                <a:gd name="connsiteX173-347" fmla="*/ 1495758 w 2040634"/>
                <a:gd name="connsiteY173-348" fmla="*/ 2185987 h 2447925"/>
                <a:gd name="connsiteX174-349" fmla="*/ 1500520 w 2040634"/>
                <a:gd name="connsiteY174-350" fmla="*/ 2128837 h 2447925"/>
                <a:gd name="connsiteX175-351" fmla="*/ 1529095 w 2040634"/>
                <a:gd name="connsiteY175-352" fmla="*/ 2119312 h 2447925"/>
                <a:gd name="connsiteX176-353" fmla="*/ 1543383 w 2040634"/>
                <a:gd name="connsiteY176-354" fmla="*/ 2114550 h 2447925"/>
                <a:gd name="connsiteX177-355" fmla="*/ 1557670 w 2040634"/>
                <a:gd name="connsiteY177-356" fmla="*/ 2105025 h 2447925"/>
                <a:gd name="connsiteX178-357" fmla="*/ 1571958 w 2040634"/>
                <a:gd name="connsiteY178-358" fmla="*/ 2100262 h 2447925"/>
                <a:gd name="connsiteX179-359" fmla="*/ 1581483 w 2040634"/>
                <a:gd name="connsiteY179-360" fmla="*/ 2085975 h 2447925"/>
                <a:gd name="connsiteX180-361" fmla="*/ 1571958 w 2040634"/>
                <a:gd name="connsiteY180-362" fmla="*/ 2005012 h 2447925"/>
                <a:gd name="connsiteX181-363" fmla="*/ 1567195 w 2040634"/>
                <a:gd name="connsiteY181-364" fmla="*/ 1990725 h 2447925"/>
                <a:gd name="connsiteX182-365" fmla="*/ 1557670 w 2040634"/>
                <a:gd name="connsiteY182-366" fmla="*/ 1976437 h 2447925"/>
                <a:gd name="connsiteX183-367" fmla="*/ 1557670 w 2040634"/>
                <a:gd name="connsiteY183-368" fmla="*/ 1933575 h 2447925"/>
                <a:gd name="connsiteX184-369" fmla="*/ 1571958 w 2040634"/>
                <a:gd name="connsiteY184-370" fmla="*/ 1924050 h 2447925"/>
                <a:gd name="connsiteX185-371" fmla="*/ 1581483 w 2040634"/>
                <a:gd name="connsiteY185-372" fmla="*/ 1909762 h 2447925"/>
                <a:gd name="connsiteX186-373" fmla="*/ 1610058 w 2040634"/>
                <a:gd name="connsiteY186-374" fmla="*/ 1890712 h 2447925"/>
                <a:gd name="connsiteX187-375" fmla="*/ 1633870 w 2040634"/>
                <a:gd name="connsiteY187-376" fmla="*/ 1866900 h 2447925"/>
                <a:gd name="connsiteX188-377" fmla="*/ 1648158 w 2040634"/>
                <a:gd name="connsiteY188-378" fmla="*/ 1852612 h 2447925"/>
                <a:gd name="connsiteX189-379" fmla="*/ 1691020 w 2040634"/>
                <a:gd name="connsiteY189-380" fmla="*/ 1819275 h 2447925"/>
                <a:gd name="connsiteX190-381" fmla="*/ 1700545 w 2040634"/>
                <a:gd name="connsiteY190-382" fmla="*/ 1804987 h 2447925"/>
                <a:gd name="connsiteX191-383" fmla="*/ 1710070 w 2040634"/>
                <a:gd name="connsiteY191-384" fmla="*/ 1776412 h 2447925"/>
                <a:gd name="connsiteX192-385" fmla="*/ 1724358 w 2040634"/>
                <a:gd name="connsiteY192-386" fmla="*/ 1771650 h 2447925"/>
                <a:gd name="connsiteX193-387" fmla="*/ 1733883 w 2040634"/>
                <a:gd name="connsiteY193-388" fmla="*/ 1743075 h 2447925"/>
                <a:gd name="connsiteX194-389" fmla="*/ 1729120 w 2040634"/>
                <a:gd name="connsiteY194-390" fmla="*/ 1700212 h 2447925"/>
                <a:gd name="connsiteX195-391" fmla="*/ 1726739 w 2040634"/>
                <a:gd name="connsiteY195-392" fmla="*/ 1633537 h 2447925"/>
                <a:gd name="connsiteX196-393" fmla="*/ 1710070 w 2040634"/>
                <a:gd name="connsiteY196-394" fmla="*/ 1590675 h 2447925"/>
                <a:gd name="connsiteX197-395" fmla="*/ 1700545 w 2040634"/>
                <a:gd name="connsiteY197-396" fmla="*/ 1576387 h 2447925"/>
                <a:gd name="connsiteX198-397" fmla="*/ 1695783 w 2040634"/>
                <a:gd name="connsiteY198-398" fmla="*/ 1562100 h 2447925"/>
                <a:gd name="connsiteX199-399" fmla="*/ 1691020 w 2040634"/>
                <a:gd name="connsiteY199-400" fmla="*/ 1504950 h 2447925"/>
                <a:gd name="connsiteX200-401" fmla="*/ 1691020 w 2040634"/>
                <a:gd name="connsiteY200-402" fmla="*/ 1490662 h 2447925"/>
                <a:gd name="connsiteX201-403" fmla="*/ 1695783 w 2040634"/>
                <a:gd name="connsiteY201-404" fmla="*/ 1428750 h 2447925"/>
                <a:gd name="connsiteX202-405" fmla="*/ 1705308 w 2040634"/>
                <a:gd name="connsiteY202-406" fmla="*/ 1414462 h 2447925"/>
                <a:gd name="connsiteX203-407" fmla="*/ 1710070 w 2040634"/>
                <a:gd name="connsiteY203-408" fmla="*/ 1400175 h 2447925"/>
                <a:gd name="connsiteX204-409" fmla="*/ 1719595 w 2040634"/>
                <a:gd name="connsiteY204-410" fmla="*/ 1385887 h 2447925"/>
                <a:gd name="connsiteX205-411" fmla="*/ 1733883 w 2040634"/>
                <a:gd name="connsiteY205-412" fmla="*/ 1357312 h 2447925"/>
                <a:gd name="connsiteX206-413" fmla="*/ 1757695 w 2040634"/>
                <a:gd name="connsiteY206-414" fmla="*/ 1314450 h 2447925"/>
                <a:gd name="connsiteX207-415" fmla="*/ 1767220 w 2040634"/>
                <a:gd name="connsiteY207-416" fmla="*/ 1300162 h 2447925"/>
                <a:gd name="connsiteX208-417" fmla="*/ 1771983 w 2040634"/>
                <a:gd name="connsiteY208-418" fmla="*/ 1285875 h 2447925"/>
                <a:gd name="connsiteX209-419" fmla="*/ 1786270 w 2040634"/>
                <a:gd name="connsiteY209-420" fmla="*/ 1276350 h 2447925"/>
                <a:gd name="connsiteX210-421" fmla="*/ 1795795 w 2040634"/>
                <a:gd name="connsiteY210-422" fmla="*/ 1262062 h 2447925"/>
                <a:gd name="connsiteX211-423" fmla="*/ 1810083 w 2040634"/>
                <a:gd name="connsiteY211-424" fmla="*/ 1247775 h 2447925"/>
                <a:gd name="connsiteX212-425" fmla="*/ 1829133 w 2040634"/>
                <a:gd name="connsiteY212-426" fmla="*/ 1228725 h 2447925"/>
                <a:gd name="connsiteX213-427" fmla="*/ 1843420 w 2040634"/>
                <a:gd name="connsiteY213-428" fmla="*/ 1219200 h 2447925"/>
                <a:gd name="connsiteX214-429" fmla="*/ 1852945 w 2040634"/>
                <a:gd name="connsiteY214-430" fmla="*/ 1204912 h 2447925"/>
                <a:gd name="connsiteX215-431" fmla="*/ 1867233 w 2040634"/>
                <a:gd name="connsiteY215-432" fmla="*/ 1200150 h 2447925"/>
                <a:gd name="connsiteX216-433" fmla="*/ 1876758 w 2040634"/>
                <a:gd name="connsiteY216-434" fmla="*/ 1204912 h 2447925"/>
                <a:gd name="connsiteX217-435" fmla="*/ 1900570 w 2040634"/>
                <a:gd name="connsiteY217-436" fmla="*/ 1171575 h 2447925"/>
                <a:gd name="connsiteX218-437" fmla="*/ 1919620 w 2040634"/>
                <a:gd name="connsiteY218-438" fmla="*/ 1128712 h 2447925"/>
                <a:gd name="connsiteX219-439" fmla="*/ 1933908 w 2040634"/>
                <a:gd name="connsiteY219-440" fmla="*/ 1119187 h 2447925"/>
                <a:gd name="connsiteX220-441" fmla="*/ 1952958 w 2040634"/>
                <a:gd name="connsiteY220-442" fmla="*/ 1100137 h 2447925"/>
                <a:gd name="connsiteX221-443" fmla="*/ 1957720 w 2040634"/>
                <a:gd name="connsiteY221-444" fmla="*/ 1085850 h 2447925"/>
                <a:gd name="connsiteX222-445" fmla="*/ 1976770 w 2040634"/>
                <a:gd name="connsiteY222-446" fmla="*/ 1057275 h 2447925"/>
                <a:gd name="connsiteX223-447" fmla="*/ 1986295 w 2040634"/>
                <a:gd name="connsiteY223-448" fmla="*/ 1042987 h 2447925"/>
                <a:gd name="connsiteX224-449" fmla="*/ 1995820 w 2040634"/>
                <a:gd name="connsiteY224-450" fmla="*/ 1028700 h 2447925"/>
                <a:gd name="connsiteX225-451" fmla="*/ 2005345 w 2040634"/>
                <a:gd name="connsiteY225-452" fmla="*/ 1014412 h 2447925"/>
                <a:gd name="connsiteX226-453" fmla="*/ 2019633 w 2040634"/>
                <a:gd name="connsiteY226-454" fmla="*/ 1004887 h 2447925"/>
                <a:gd name="connsiteX227-455" fmla="*/ 2038683 w 2040634"/>
                <a:gd name="connsiteY227-456" fmla="*/ 962025 h 2447925"/>
                <a:gd name="connsiteX228-457" fmla="*/ 2033920 w 2040634"/>
                <a:gd name="connsiteY228-458" fmla="*/ 862012 h 2447925"/>
                <a:gd name="connsiteX229-459" fmla="*/ 2005345 w 2040634"/>
                <a:gd name="connsiteY229-460" fmla="*/ 881062 h 2447925"/>
                <a:gd name="connsiteX230-461" fmla="*/ 1952958 w 2040634"/>
                <a:gd name="connsiteY230-462" fmla="*/ 885825 h 2447925"/>
                <a:gd name="connsiteX231-463" fmla="*/ 1924383 w 2040634"/>
                <a:gd name="connsiteY231-464" fmla="*/ 895350 h 2447925"/>
                <a:gd name="connsiteX232-465" fmla="*/ 1895808 w 2040634"/>
                <a:gd name="connsiteY232-466" fmla="*/ 909637 h 2447925"/>
                <a:gd name="connsiteX233-467" fmla="*/ 1819608 w 2040634"/>
                <a:gd name="connsiteY233-468" fmla="*/ 904875 h 2447925"/>
                <a:gd name="connsiteX234-469" fmla="*/ 1805320 w 2040634"/>
                <a:gd name="connsiteY234-470" fmla="*/ 900112 h 2447925"/>
                <a:gd name="connsiteX235-471" fmla="*/ 1786270 w 2040634"/>
                <a:gd name="connsiteY235-472" fmla="*/ 871537 h 2447925"/>
                <a:gd name="connsiteX236-473" fmla="*/ 1800558 w 2040634"/>
                <a:gd name="connsiteY236-474" fmla="*/ 862012 h 2447925"/>
                <a:gd name="connsiteX237-475" fmla="*/ 1795795 w 2040634"/>
                <a:gd name="connsiteY237-476" fmla="*/ 833437 h 2447925"/>
                <a:gd name="connsiteX238-477" fmla="*/ 1781508 w 2040634"/>
                <a:gd name="connsiteY238-478" fmla="*/ 828675 h 2447925"/>
                <a:gd name="connsiteX239-479" fmla="*/ 1767220 w 2040634"/>
                <a:gd name="connsiteY239-480" fmla="*/ 800100 h 2447925"/>
                <a:gd name="connsiteX240-481" fmla="*/ 1752933 w 2040634"/>
                <a:gd name="connsiteY240-482" fmla="*/ 790575 h 2447925"/>
                <a:gd name="connsiteX241-483" fmla="*/ 1724358 w 2040634"/>
                <a:gd name="connsiteY241-484" fmla="*/ 766762 h 2447925"/>
                <a:gd name="connsiteX242-485" fmla="*/ 1695783 w 2040634"/>
                <a:gd name="connsiteY242-486" fmla="*/ 747712 h 2447925"/>
                <a:gd name="connsiteX243-487" fmla="*/ 1676733 w 2040634"/>
                <a:gd name="connsiteY243-488" fmla="*/ 704850 h 2447925"/>
                <a:gd name="connsiteX244-489" fmla="*/ 1662445 w 2040634"/>
                <a:gd name="connsiteY244-490" fmla="*/ 652462 h 2447925"/>
                <a:gd name="connsiteX245-491" fmla="*/ 1648158 w 2040634"/>
                <a:gd name="connsiteY245-492" fmla="*/ 647700 h 2447925"/>
                <a:gd name="connsiteX246-493" fmla="*/ 1633870 w 2040634"/>
                <a:gd name="connsiteY246-494" fmla="*/ 619125 h 2447925"/>
                <a:gd name="connsiteX247-495" fmla="*/ 1629108 w 2040634"/>
                <a:gd name="connsiteY247-496" fmla="*/ 604837 h 2447925"/>
                <a:gd name="connsiteX248-497" fmla="*/ 1624345 w 2040634"/>
                <a:gd name="connsiteY248-498" fmla="*/ 528637 h 2447925"/>
                <a:gd name="connsiteX249-499" fmla="*/ 1619583 w 2040634"/>
                <a:gd name="connsiteY249-500" fmla="*/ 514350 h 2447925"/>
                <a:gd name="connsiteX250-501" fmla="*/ 1605295 w 2040634"/>
                <a:gd name="connsiteY250-502" fmla="*/ 509587 h 2447925"/>
                <a:gd name="connsiteX251-503" fmla="*/ 1586245 w 2040634"/>
                <a:gd name="connsiteY251-504" fmla="*/ 481012 h 2447925"/>
                <a:gd name="connsiteX252-505" fmla="*/ 1581483 w 2040634"/>
                <a:gd name="connsiteY252-506" fmla="*/ 466725 h 2447925"/>
                <a:gd name="connsiteX253-507" fmla="*/ 1576720 w 2040634"/>
                <a:gd name="connsiteY253-508" fmla="*/ 438150 h 2447925"/>
                <a:gd name="connsiteX254-509" fmla="*/ 1567195 w 2040634"/>
                <a:gd name="connsiteY254-510" fmla="*/ 423862 h 2447925"/>
                <a:gd name="connsiteX255-511" fmla="*/ 1543383 w 2040634"/>
                <a:gd name="connsiteY255-512" fmla="*/ 385762 h 2447925"/>
                <a:gd name="connsiteX256-513" fmla="*/ 1529095 w 2040634"/>
                <a:gd name="connsiteY256-514" fmla="*/ 338137 h 2447925"/>
                <a:gd name="connsiteX257-515" fmla="*/ 1519570 w 2040634"/>
                <a:gd name="connsiteY257-516" fmla="*/ 323850 h 2447925"/>
                <a:gd name="connsiteX258-517" fmla="*/ 1514808 w 2040634"/>
                <a:gd name="connsiteY258-518" fmla="*/ 309562 h 2447925"/>
                <a:gd name="connsiteX259-519" fmla="*/ 1490995 w 2040634"/>
                <a:gd name="connsiteY259-520" fmla="*/ 266700 h 2447925"/>
                <a:gd name="connsiteX260-521" fmla="*/ 1486233 w 2040634"/>
                <a:gd name="connsiteY260-522" fmla="*/ 214312 h 2447925"/>
                <a:gd name="connsiteX0-523" fmla="*/ 1486233 w 2040634"/>
                <a:gd name="connsiteY0-524" fmla="*/ 214312 h 2447925"/>
                <a:gd name="connsiteX1-525" fmla="*/ 1486233 w 2040634"/>
                <a:gd name="connsiteY1-526" fmla="*/ 214312 h 2447925"/>
                <a:gd name="connsiteX2-527" fmla="*/ 1443370 w 2040634"/>
                <a:gd name="connsiteY2-528" fmla="*/ 204787 h 2447925"/>
                <a:gd name="connsiteX3-529" fmla="*/ 1410033 w 2040634"/>
                <a:gd name="connsiteY3-530" fmla="*/ 219075 h 2447925"/>
                <a:gd name="connsiteX4-531" fmla="*/ 1395745 w 2040634"/>
                <a:gd name="connsiteY4-532" fmla="*/ 223837 h 2447925"/>
                <a:gd name="connsiteX5-533" fmla="*/ 1352883 w 2040634"/>
                <a:gd name="connsiteY5-534" fmla="*/ 209550 h 2447925"/>
                <a:gd name="connsiteX6-535" fmla="*/ 1338595 w 2040634"/>
                <a:gd name="connsiteY6-536" fmla="*/ 204787 h 2447925"/>
                <a:gd name="connsiteX7-537" fmla="*/ 1319545 w 2040634"/>
                <a:gd name="connsiteY7-538" fmla="*/ 200025 h 2447925"/>
                <a:gd name="connsiteX8-539" fmla="*/ 1305258 w 2040634"/>
                <a:gd name="connsiteY8-540" fmla="*/ 195262 h 2447925"/>
                <a:gd name="connsiteX9-541" fmla="*/ 1262395 w 2040634"/>
                <a:gd name="connsiteY9-542" fmla="*/ 190500 h 2447925"/>
                <a:gd name="connsiteX10-543" fmla="*/ 1214770 w 2040634"/>
                <a:gd name="connsiteY10-544" fmla="*/ 176212 h 2447925"/>
                <a:gd name="connsiteX11-545" fmla="*/ 1210008 w 2040634"/>
                <a:gd name="connsiteY11-546" fmla="*/ 161925 h 2447925"/>
                <a:gd name="connsiteX12-547" fmla="*/ 1143333 w 2040634"/>
                <a:gd name="connsiteY12-548" fmla="*/ 161925 h 2447925"/>
                <a:gd name="connsiteX13-549" fmla="*/ 1129045 w 2040634"/>
                <a:gd name="connsiteY13-550" fmla="*/ 190500 h 2447925"/>
                <a:gd name="connsiteX14-551" fmla="*/ 1124283 w 2040634"/>
                <a:gd name="connsiteY14-552" fmla="*/ 214312 h 2447925"/>
                <a:gd name="connsiteX15-553" fmla="*/ 1105233 w 2040634"/>
                <a:gd name="connsiteY15-554" fmla="*/ 242887 h 2447925"/>
                <a:gd name="connsiteX16-555" fmla="*/ 1090945 w 2040634"/>
                <a:gd name="connsiteY16-556" fmla="*/ 238125 h 2447925"/>
                <a:gd name="connsiteX17-557" fmla="*/ 1086183 w 2040634"/>
                <a:gd name="connsiteY17-558" fmla="*/ 223837 h 2447925"/>
                <a:gd name="connsiteX18-559" fmla="*/ 1067133 w 2040634"/>
                <a:gd name="connsiteY18-560" fmla="*/ 219075 h 2447925"/>
                <a:gd name="connsiteX19-561" fmla="*/ 1038558 w 2040634"/>
                <a:gd name="connsiteY19-562" fmla="*/ 209550 h 2447925"/>
                <a:gd name="connsiteX20-563" fmla="*/ 1024270 w 2040634"/>
                <a:gd name="connsiteY20-564" fmla="*/ 204787 h 2447925"/>
                <a:gd name="connsiteX21-565" fmla="*/ 1009983 w 2040634"/>
                <a:gd name="connsiteY21-566" fmla="*/ 200025 h 2447925"/>
                <a:gd name="connsiteX22-567" fmla="*/ 986170 w 2040634"/>
                <a:gd name="connsiteY22-568" fmla="*/ 204787 h 2447925"/>
                <a:gd name="connsiteX23-569" fmla="*/ 962358 w 2040634"/>
                <a:gd name="connsiteY23-570" fmla="*/ 166687 h 2447925"/>
                <a:gd name="connsiteX24-571" fmla="*/ 948070 w 2040634"/>
                <a:gd name="connsiteY24-572" fmla="*/ 152400 h 2447925"/>
                <a:gd name="connsiteX25-573" fmla="*/ 886158 w 2040634"/>
                <a:gd name="connsiteY25-574" fmla="*/ 147637 h 2447925"/>
                <a:gd name="connsiteX26-575" fmla="*/ 867108 w 2040634"/>
                <a:gd name="connsiteY26-576" fmla="*/ 142875 h 2447925"/>
                <a:gd name="connsiteX27-577" fmla="*/ 824245 w 2040634"/>
                <a:gd name="connsiteY27-578" fmla="*/ 119062 h 2447925"/>
                <a:gd name="connsiteX28-579" fmla="*/ 819483 w 2040634"/>
                <a:gd name="connsiteY28-580" fmla="*/ 104775 h 2447925"/>
                <a:gd name="connsiteX29-581" fmla="*/ 833770 w 2040634"/>
                <a:gd name="connsiteY29-582" fmla="*/ 95250 h 2447925"/>
                <a:gd name="connsiteX30-583" fmla="*/ 838533 w 2040634"/>
                <a:gd name="connsiteY30-584" fmla="*/ 80962 h 2447925"/>
                <a:gd name="connsiteX31-585" fmla="*/ 833770 w 2040634"/>
                <a:gd name="connsiteY31-586" fmla="*/ 47625 h 2447925"/>
                <a:gd name="connsiteX32-587" fmla="*/ 843295 w 2040634"/>
                <a:gd name="connsiteY32-588" fmla="*/ 19050 h 2447925"/>
                <a:gd name="connsiteX33-589" fmla="*/ 829008 w 2040634"/>
                <a:gd name="connsiteY33-590" fmla="*/ 9525 h 2447925"/>
                <a:gd name="connsiteX34-591" fmla="*/ 800433 w 2040634"/>
                <a:gd name="connsiteY34-592" fmla="*/ 0 h 2447925"/>
                <a:gd name="connsiteX35-593" fmla="*/ 690895 w 2040634"/>
                <a:gd name="connsiteY35-594" fmla="*/ 14287 h 2447925"/>
                <a:gd name="connsiteX36-595" fmla="*/ 595645 w 2040634"/>
                <a:gd name="connsiteY36-596" fmla="*/ 23812 h 2447925"/>
                <a:gd name="connsiteX37-597" fmla="*/ 562308 w 2040634"/>
                <a:gd name="connsiteY37-598" fmla="*/ 33337 h 2447925"/>
                <a:gd name="connsiteX38-599" fmla="*/ 548020 w 2040634"/>
                <a:gd name="connsiteY38-600" fmla="*/ 42862 h 2447925"/>
                <a:gd name="connsiteX39-601" fmla="*/ 519445 w 2040634"/>
                <a:gd name="connsiteY39-602" fmla="*/ 47625 h 2447925"/>
                <a:gd name="connsiteX40-603" fmla="*/ 505158 w 2040634"/>
                <a:gd name="connsiteY40-604" fmla="*/ 52387 h 2447925"/>
                <a:gd name="connsiteX41-605" fmla="*/ 490870 w 2040634"/>
                <a:gd name="connsiteY41-606" fmla="*/ 61912 h 2447925"/>
                <a:gd name="connsiteX42-607" fmla="*/ 409908 w 2040634"/>
                <a:gd name="connsiteY42-608" fmla="*/ 76200 h 2447925"/>
                <a:gd name="connsiteX43-609" fmla="*/ 376570 w 2040634"/>
                <a:gd name="connsiteY43-610" fmla="*/ 71437 h 2447925"/>
                <a:gd name="connsiteX44-611" fmla="*/ 371808 w 2040634"/>
                <a:gd name="connsiteY44-612" fmla="*/ 57150 h 2447925"/>
                <a:gd name="connsiteX45-613" fmla="*/ 362283 w 2040634"/>
                <a:gd name="connsiteY45-614" fmla="*/ 42862 h 2447925"/>
                <a:gd name="connsiteX46-615" fmla="*/ 347995 w 2040634"/>
                <a:gd name="connsiteY46-616" fmla="*/ 47625 h 2447925"/>
                <a:gd name="connsiteX47-617" fmla="*/ 343233 w 2040634"/>
                <a:gd name="connsiteY47-618" fmla="*/ 66675 h 2447925"/>
                <a:gd name="connsiteX48-619" fmla="*/ 319420 w 2040634"/>
                <a:gd name="connsiteY48-620" fmla="*/ 109537 h 2447925"/>
                <a:gd name="connsiteX49-621" fmla="*/ 290845 w 2040634"/>
                <a:gd name="connsiteY49-622" fmla="*/ 123825 h 2447925"/>
                <a:gd name="connsiteX50-623" fmla="*/ 262270 w 2040634"/>
                <a:gd name="connsiteY50-624" fmla="*/ 133350 h 2447925"/>
                <a:gd name="connsiteX51-625" fmla="*/ 247983 w 2040634"/>
                <a:gd name="connsiteY51-626" fmla="*/ 147637 h 2447925"/>
                <a:gd name="connsiteX52-627" fmla="*/ 228933 w 2040634"/>
                <a:gd name="connsiteY52-628" fmla="*/ 176212 h 2447925"/>
                <a:gd name="connsiteX53-629" fmla="*/ 233695 w 2040634"/>
                <a:gd name="connsiteY53-630" fmla="*/ 238125 h 2447925"/>
                <a:gd name="connsiteX54-631" fmla="*/ 219408 w 2040634"/>
                <a:gd name="connsiteY54-632" fmla="*/ 280987 h 2447925"/>
                <a:gd name="connsiteX55-633" fmla="*/ 162258 w 2040634"/>
                <a:gd name="connsiteY55-634" fmla="*/ 309562 h 2447925"/>
                <a:gd name="connsiteX56-635" fmla="*/ 147970 w 2040634"/>
                <a:gd name="connsiteY56-636" fmla="*/ 314325 h 2447925"/>
                <a:gd name="connsiteX57-637" fmla="*/ 133683 w 2040634"/>
                <a:gd name="connsiteY57-638" fmla="*/ 319087 h 2447925"/>
                <a:gd name="connsiteX58-639" fmla="*/ 114633 w 2040634"/>
                <a:gd name="connsiteY58-640" fmla="*/ 342900 h 2447925"/>
                <a:gd name="connsiteX59-641" fmla="*/ 95583 w 2040634"/>
                <a:gd name="connsiteY59-642" fmla="*/ 366712 h 2447925"/>
                <a:gd name="connsiteX60-643" fmla="*/ 90820 w 2040634"/>
                <a:gd name="connsiteY60-644" fmla="*/ 381000 h 2447925"/>
                <a:gd name="connsiteX61-645" fmla="*/ 76533 w 2040634"/>
                <a:gd name="connsiteY61-646" fmla="*/ 395287 h 2447925"/>
                <a:gd name="connsiteX62-647" fmla="*/ 71770 w 2040634"/>
                <a:gd name="connsiteY62-648" fmla="*/ 423862 h 2447925"/>
                <a:gd name="connsiteX63-649" fmla="*/ 62245 w 2040634"/>
                <a:gd name="connsiteY63-650" fmla="*/ 452437 h 2447925"/>
                <a:gd name="connsiteX64-651" fmla="*/ 57483 w 2040634"/>
                <a:gd name="connsiteY64-652" fmla="*/ 466725 h 2447925"/>
                <a:gd name="connsiteX65-653" fmla="*/ 52720 w 2040634"/>
                <a:gd name="connsiteY65-654" fmla="*/ 481012 h 2447925"/>
                <a:gd name="connsiteX66-655" fmla="*/ 38433 w 2040634"/>
                <a:gd name="connsiteY66-656" fmla="*/ 490537 h 2447925"/>
                <a:gd name="connsiteX67-657" fmla="*/ 19383 w 2040634"/>
                <a:gd name="connsiteY67-658" fmla="*/ 519112 h 2447925"/>
                <a:gd name="connsiteX68-659" fmla="*/ 24145 w 2040634"/>
                <a:gd name="connsiteY68-660" fmla="*/ 538162 h 2447925"/>
                <a:gd name="connsiteX69-661" fmla="*/ 33670 w 2040634"/>
                <a:gd name="connsiteY69-662" fmla="*/ 566737 h 2447925"/>
                <a:gd name="connsiteX70-663" fmla="*/ 38433 w 2040634"/>
                <a:gd name="connsiteY70-664" fmla="*/ 609600 h 2447925"/>
                <a:gd name="connsiteX71-665" fmla="*/ 38433 w 2040634"/>
                <a:gd name="connsiteY71-666" fmla="*/ 681037 h 2447925"/>
                <a:gd name="connsiteX72-667" fmla="*/ 19383 w 2040634"/>
                <a:gd name="connsiteY72-668" fmla="*/ 709612 h 2447925"/>
                <a:gd name="connsiteX73-669" fmla="*/ 9858 w 2040634"/>
                <a:gd name="connsiteY73-670" fmla="*/ 742950 h 2447925"/>
                <a:gd name="connsiteX74-671" fmla="*/ 333 w 2040634"/>
                <a:gd name="connsiteY74-672" fmla="*/ 757237 h 2447925"/>
                <a:gd name="connsiteX75-673" fmla="*/ 14620 w 2040634"/>
                <a:gd name="connsiteY75-674" fmla="*/ 790575 h 2447925"/>
                <a:gd name="connsiteX76-675" fmla="*/ 28908 w 2040634"/>
                <a:gd name="connsiteY76-676" fmla="*/ 842962 h 2447925"/>
                <a:gd name="connsiteX77-677" fmla="*/ 52720 w 2040634"/>
                <a:gd name="connsiteY77-678" fmla="*/ 866775 h 2447925"/>
                <a:gd name="connsiteX78-679" fmla="*/ 62245 w 2040634"/>
                <a:gd name="connsiteY78-680" fmla="*/ 881062 h 2447925"/>
                <a:gd name="connsiteX79-681" fmla="*/ 76533 w 2040634"/>
                <a:gd name="connsiteY79-682" fmla="*/ 909637 h 2447925"/>
                <a:gd name="connsiteX80-683" fmla="*/ 90820 w 2040634"/>
                <a:gd name="connsiteY80-684" fmla="*/ 919162 h 2447925"/>
                <a:gd name="connsiteX81-685" fmla="*/ 114633 w 2040634"/>
                <a:gd name="connsiteY81-686" fmla="*/ 952500 h 2447925"/>
                <a:gd name="connsiteX82-687" fmla="*/ 119395 w 2040634"/>
                <a:gd name="connsiteY82-688" fmla="*/ 966787 h 2447925"/>
                <a:gd name="connsiteX83-689" fmla="*/ 133683 w 2040634"/>
                <a:gd name="connsiteY83-690" fmla="*/ 976312 h 2447925"/>
                <a:gd name="connsiteX84-691" fmla="*/ 143208 w 2040634"/>
                <a:gd name="connsiteY84-692" fmla="*/ 990600 h 2447925"/>
                <a:gd name="connsiteX85-693" fmla="*/ 157495 w 2040634"/>
                <a:gd name="connsiteY85-694" fmla="*/ 1019175 h 2447925"/>
                <a:gd name="connsiteX86-695" fmla="*/ 171783 w 2040634"/>
                <a:gd name="connsiteY86-696" fmla="*/ 1028700 h 2447925"/>
                <a:gd name="connsiteX87-697" fmla="*/ 186070 w 2040634"/>
                <a:gd name="connsiteY87-698" fmla="*/ 1057275 h 2447925"/>
                <a:gd name="connsiteX88-699" fmla="*/ 214645 w 2040634"/>
                <a:gd name="connsiteY88-700" fmla="*/ 1066800 h 2447925"/>
                <a:gd name="connsiteX89-701" fmla="*/ 257508 w 2040634"/>
                <a:gd name="connsiteY89-702" fmla="*/ 1095375 h 2447925"/>
                <a:gd name="connsiteX90-703" fmla="*/ 271795 w 2040634"/>
                <a:gd name="connsiteY90-704" fmla="*/ 1104900 h 2447925"/>
                <a:gd name="connsiteX91-705" fmla="*/ 286083 w 2040634"/>
                <a:gd name="connsiteY91-706" fmla="*/ 1109662 h 2447925"/>
                <a:gd name="connsiteX92-707" fmla="*/ 305133 w 2040634"/>
                <a:gd name="connsiteY92-708" fmla="*/ 1104900 h 2447925"/>
                <a:gd name="connsiteX93-709" fmla="*/ 352758 w 2040634"/>
                <a:gd name="connsiteY93-710" fmla="*/ 1090612 h 2447925"/>
                <a:gd name="connsiteX94-711" fmla="*/ 409908 w 2040634"/>
                <a:gd name="connsiteY94-712" fmla="*/ 1095375 h 2447925"/>
                <a:gd name="connsiteX95-713" fmla="*/ 424195 w 2040634"/>
                <a:gd name="connsiteY95-714" fmla="*/ 1100137 h 2447925"/>
                <a:gd name="connsiteX96-715" fmla="*/ 452770 w 2040634"/>
                <a:gd name="connsiteY96-716" fmla="*/ 1104900 h 2447925"/>
                <a:gd name="connsiteX97-717" fmla="*/ 495633 w 2040634"/>
                <a:gd name="connsiteY97-718" fmla="*/ 1100137 h 2447925"/>
                <a:gd name="connsiteX98-719" fmla="*/ 505158 w 2040634"/>
                <a:gd name="connsiteY98-720" fmla="*/ 1085850 h 2447925"/>
                <a:gd name="connsiteX99-721" fmla="*/ 519445 w 2040634"/>
                <a:gd name="connsiteY99-722" fmla="*/ 1081087 h 2447925"/>
                <a:gd name="connsiteX100-723" fmla="*/ 548020 w 2040634"/>
                <a:gd name="connsiteY100-724" fmla="*/ 1066800 h 2447925"/>
                <a:gd name="connsiteX101-725" fmla="*/ 562308 w 2040634"/>
                <a:gd name="connsiteY101-726" fmla="*/ 1057275 h 2447925"/>
                <a:gd name="connsiteX102-727" fmla="*/ 590883 w 2040634"/>
                <a:gd name="connsiteY102-728" fmla="*/ 1047750 h 2447925"/>
                <a:gd name="connsiteX103-729" fmla="*/ 619458 w 2040634"/>
                <a:gd name="connsiteY103-730" fmla="*/ 1052512 h 2447925"/>
                <a:gd name="connsiteX104-731" fmla="*/ 648033 w 2040634"/>
                <a:gd name="connsiteY104-732" fmla="*/ 1062037 h 2447925"/>
                <a:gd name="connsiteX105-733" fmla="*/ 662320 w 2040634"/>
                <a:gd name="connsiteY105-734" fmla="*/ 1071562 h 2447925"/>
                <a:gd name="connsiteX106-735" fmla="*/ 681370 w 2040634"/>
                <a:gd name="connsiteY106-736" fmla="*/ 1100137 h 2447925"/>
                <a:gd name="connsiteX107-737" fmla="*/ 709945 w 2040634"/>
                <a:gd name="connsiteY107-738" fmla="*/ 1119187 h 2447925"/>
                <a:gd name="connsiteX108-739" fmla="*/ 733758 w 2040634"/>
                <a:gd name="connsiteY108-740" fmla="*/ 1114425 h 2447925"/>
                <a:gd name="connsiteX109-741" fmla="*/ 771858 w 2040634"/>
                <a:gd name="connsiteY109-742" fmla="*/ 1104900 h 2447925"/>
                <a:gd name="connsiteX110-743" fmla="*/ 786145 w 2040634"/>
                <a:gd name="connsiteY110-744" fmla="*/ 1109662 h 2447925"/>
                <a:gd name="connsiteX111-745" fmla="*/ 795670 w 2040634"/>
                <a:gd name="connsiteY111-746" fmla="*/ 1138237 h 2447925"/>
                <a:gd name="connsiteX112-747" fmla="*/ 805195 w 2040634"/>
                <a:gd name="connsiteY112-748" fmla="*/ 1176337 h 2447925"/>
                <a:gd name="connsiteX113-749" fmla="*/ 800433 w 2040634"/>
                <a:gd name="connsiteY113-750" fmla="*/ 1233487 h 2447925"/>
                <a:gd name="connsiteX114-751" fmla="*/ 790908 w 2040634"/>
                <a:gd name="connsiteY114-752" fmla="*/ 1262062 h 2447925"/>
                <a:gd name="connsiteX115-753" fmla="*/ 776620 w 2040634"/>
                <a:gd name="connsiteY115-754" fmla="*/ 1290637 h 2447925"/>
                <a:gd name="connsiteX116-755" fmla="*/ 800433 w 2040634"/>
                <a:gd name="connsiteY116-756" fmla="*/ 1333500 h 2447925"/>
                <a:gd name="connsiteX117-757" fmla="*/ 814720 w 2040634"/>
                <a:gd name="connsiteY117-758" fmla="*/ 1343025 h 2447925"/>
                <a:gd name="connsiteX118-759" fmla="*/ 824245 w 2040634"/>
                <a:gd name="connsiteY118-760" fmla="*/ 1371600 h 2447925"/>
                <a:gd name="connsiteX119-761" fmla="*/ 833770 w 2040634"/>
                <a:gd name="connsiteY119-762" fmla="*/ 1385887 h 2447925"/>
                <a:gd name="connsiteX120-763" fmla="*/ 838533 w 2040634"/>
                <a:gd name="connsiteY120-764" fmla="*/ 1400175 h 2447925"/>
                <a:gd name="connsiteX121-765" fmla="*/ 867108 w 2040634"/>
                <a:gd name="connsiteY121-766" fmla="*/ 1423987 h 2447925"/>
                <a:gd name="connsiteX122-767" fmla="*/ 890920 w 2040634"/>
                <a:gd name="connsiteY122-768" fmla="*/ 1466850 h 2447925"/>
                <a:gd name="connsiteX123-769" fmla="*/ 895683 w 2040634"/>
                <a:gd name="connsiteY123-770" fmla="*/ 1514475 h 2447925"/>
                <a:gd name="connsiteX124-771" fmla="*/ 900445 w 2040634"/>
                <a:gd name="connsiteY124-772" fmla="*/ 1528762 h 2447925"/>
                <a:gd name="connsiteX125-773" fmla="*/ 919495 w 2040634"/>
                <a:gd name="connsiteY125-774" fmla="*/ 1557337 h 2447925"/>
                <a:gd name="connsiteX126-775" fmla="*/ 905208 w 2040634"/>
                <a:gd name="connsiteY126-776" fmla="*/ 1595437 h 2447925"/>
                <a:gd name="connsiteX127-777" fmla="*/ 919495 w 2040634"/>
                <a:gd name="connsiteY127-778" fmla="*/ 1600200 h 2447925"/>
                <a:gd name="connsiteX128-779" fmla="*/ 933783 w 2040634"/>
                <a:gd name="connsiteY128-780" fmla="*/ 1628775 h 2447925"/>
                <a:gd name="connsiteX129-781" fmla="*/ 924258 w 2040634"/>
                <a:gd name="connsiteY129-782" fmla="*/ 1676400 h 2447925"/>
                <a:gd name="connsiteX130-783" fmla="*/ 919495 w 2040634"/>
                <a:gd name="connsiteY130-784" fmla="*/ 1695450 h 2447925"/>
                <a:gd name="connsiteX131-785" fmla="*/ 900445 w 2040634"/>
                <a:gd name="connsiteY131-786" fmla="*/ 1724025 h 2447925"/>
                <a:gd name="connsiteX132-787" fmla="*/ 890920 w 2040634"/>
                <a:gd name="connsiteY132-788" fmla="*/ 1738312 h 2447925"/>
                <a:gd name="connsiteX133-789" fmla="*/ 886158 w 2040634"/>
                <a:gd name="connsiteY133-790" fmla="*/ 1752600 h 2447925"/>
                <a:gd name="connsiteX134-791" fmla="*/ 881395 w 2040634"/>
                <a:gd name="connsiteY134-792" fmla="*/ 1785937 h 2447925"/>
                <a:gd name="connsiteX135-793" fmla="*/ 871870 w 2040634"/>
                <a:gd name="connsiteY135-794" fmla="*/ 1800225 h 2447925"/>
                <a:gd name="connsiteX136-795" fmla="*/ 876633 w 2040634"/>
                <a:gd name="connsiteY136-796" fmla="*/ 1843087 h 2447925"/>
                <a:gd name="connsiteX137-797" fmla="*/ 881395 w 2040634"/>
                <a:gd name="connsiteY137-798" fmla="*/ 1857375 h 2447925"/>
                <a:gd name="connsiteX138-799" fmla="*/ 890920 w 2040634"/>
                <a:gd name="connsiteY138-800" fmla="*/ 1919287 h 2447925"/>
                <a:gd name="connsiteX139-801" fmla="*/ 909970 w 2040634"/>
                <a:gd name="connsiteY139-802" fmla="*/ 1947862 h 2447925"/>
                <a:gd name="connsiteX140-803" fmla="*/ 914733 w 2040634"/>
                <a:gd name="connsiteY140-804" fmla="*/ 1962150 h 2447925"/>
                <a:gd name="connsiteX141-805" fmla="*/ 933783 w 2040634"/>
                <a:gd name="connsiteY141-806" fmla="*/ 1990725 h 2447925"/>
                <a:gd name="connsiteX142-807" fmla="*/ 943308 w 2040634"/>
                <a:gd name="connsiteY142-808" fmla="*/ 2024062 h 2447925"/>
                <a:gd name="connsiteX143-809" fmla="*/ 952833 w 2040634"/>
                <a:gd name="connsiteY143-810" fmla="*/ 2038350 h 2447925"/>
                <a:gd name="connsiteX144-811" fmla="*/ 967120 w 2040634"/>
                <a:gd name="connsiteY144-812" fmla="*/ 2119312 h 2447925"/>
                <a:gd name="connsiteX145-813" fmla="*/ 976645 w 2040634"/>
                <a:gd name="connsiteY145-814" fmla="*/ 2147887 h 2447925"/>
                <a:gd name="connsiteX146-815" fmla="*/ 990933 w 2040634"/>
                <a:gd name="connsiteY146-816" fmla="*/ 2209800 h 2447925"/>
                <a:gd name="connsiteX147-817" fmla="*/ 995695 w 2040634"/>
                <a:gd name="connsiteY147-818" fmla="*/ 2224087 h 2447925"/>
                <a:gd name="connsiteX148-819" fmla="*/ 1005220 w 2040634"/>
                <a:gd name="connsiteY148-820" fmla="*/ 2238375 h 2447925"/>
                <a:gd name="connsiteX149-821" fmla="*/ 1009983 w 2040634"/>
                <a:gd name="connsiteY149-822" fmla="*/ 2252662 h 2447925"/>
                <a:gd name="connsiteX150-823" fmla="*/ 1029033 w 2040634"/>
                <a:gd name="connsiteY150-824" fmla="*/ 2281237 h 2447925"/>
                <a:gd name="connsiteX151-825" fmla="*/ 1043320 w 2040634"/>
                <a:gd name="connsiteY151-826" fmla="*/ 2309812 h 2447925"/>
                <a:gd name="connsiteX152-827" fmla="*/ 1057608 w 2040634"/>
                <a:gd name="connsiteY152-828" fmla="*/ 2319337 h 2447925"/>
                <a:gd name="connsiteX153-829" fmla="*/ 1057608 w 2040634"/>
                <a:gd name="connsiteY153-830" fmla="*/ 2371725 h 2447925"/>
                <a:gd name="connsiteX154-831" fmla="*/ 1052845 w 2040634"/>
                <a:gd name="connsiteY154-832" fmla="*/ 2386012 h 2447925"/>
                <a:gd name="connsiteX155-833" fmla="*/ 1071895 w 2040634"/>
                <a:gd name="connsiteY155-834" fmla="*/ 2414587 h 2447925"/>
                <a:gd name="connsiteX156-835" fmla="*/ 1081420 w 2040634"/>
                <a:gd name="connsiteY156-836" fmla="*/ 2428875 h 2447925"/>
                <a:gd name="connsiteX157-837" fmla="*/ 1109995 w 2040634"/>
                <a:gd name="connsiteY157-838" fmla="*/ 2447925 h 2447925"/>
                <a:gd name="connsiteX158-839" fmla="*/ 1143333 w 2040634"/>
                <a:gd name="connsiteY158-840" fmla="*/ 2438400 h 2447925"/>
                <a:gd name="connsiteX159-841" fmla="*/ 1176670 w 2040634"/>
                <a:gd name="connsiteY159-842" fmla="*/ 2424112 h 2447925"/>
                <a:gd name="connsiteX160-843" fmla="*/ 1233820 w 2040634"/>
                <a:gd name="connsiteY160-844" fmla="*/ 2419350 h 2447925"/>
                <a:gd name="connsiteX161-845" fmla="*/ 1290970 w 2040634"/>
                <a:gd name="connsiteY161-846" fmla="*/ 2414587 h 2447925"/>
                <a:gd name="connsiteX162-847" fmla="*/ 1333833 w 2040634"/>
                <a:gd name="connsiteY162-848" fmla="*/ 2395537 h 2447925"/>
                <a:gd name="connsiteX163-849" fmla="*/ 1348120 w 2040634"/>
                <a:gd name="connsiteY163-850" fmla="*/ 2381250 h 2447925"/>
                <a:gd name="connsiteX164-851" fmla="*/ 1376695 w 2040634"/>
                <a:gd name="connsiteY164-852" fmla="*/ 2362200 h 2447925"/>
                <a:gd name="connsiteX165-853" fmla="*/ 1390983 w 2040634"/>
                <a:gd name="connsiteY165-854" fmla="*/ 2352675 h 2447925"/>
                <a:gd name="connsiteX166-855" fmla="*/ 1400508 w 2040634"/>
                <a:gd name="connsiteY166-856" fmla="*/ 2338387 h 2447925"/>
                <a:gd name="connsiteX167-857" fmla="*/ 1414795 w 2040634"/>
                <a:gd name="connsiteY167-858" fmla="*/ 2333625 h 2447925"/>
                <a:gd name="connsiteX168-859" fmla="*/ 1433845 w 2040634"/>
                <a:gd name="connsiteY168-860" fmla="*/ 2314575 h 2447925"/>
                <a:gd name="connsiteX169-861" fmla="*/ 1448133 w 2040634"/>
                <a:gd name="connsiteY169-862" fmla="*/ 2286000 h 2447925"/>
                <a:gd name="connsiteX170-863" fmla="*/ 1457658 w 2040634"/>
                <a:gd name="connsiteY170-864" fmla="*/ 2257425 h 2447925"/>
                <a:gd name="connsiteX171-865" fmla="*/ 1476708 w 2040634"/>
                <a:gd name="connsiteY171-866" fmla="*/ 2228850 h 2447925"/>
                <a:gd name="connsiteX172-867" fmla="*/ 1486233 w 2040634"/>
                <a:gd name="connsiteY172-868" fmla="*/ 2214562 h 2447925"/>
                <a:gd name="connsiteX173-869" fmla="*/ 1495758 w 2040634"/>
                <a:gd name="connsiteY173-870" fmla="*/ 2185987 h 2447925"/>
                <a:gd name="connsiteX174-871" fmla="*/ 1500520 w 2040634"/>
                <a:gd name="connsiteY174-872" fmla="*/ 2128837 h 2447925"/>
                <a:gd name="connsiteX175-873" fmla="*/ 1529095 w 2040634"/>
                <a:gd name="connsiteY175-874" fmla="*/ 2119312 h 2447925"/>
                <a:gd name="connsiteX176-875" fmla="*/ 1543383 w 2040634"/>
                <a:gd name="connsiteY176-876" fmla="*/ 2114550 h 2447925"/>
                <a:gd name="connsiteX177-877" fmla="*/ 1557670 w 2040634"/>
                <a:gd name="connsiteY177-878" fmla="*/ 2105025 h 2447925"/>
                <a:gd name="connsiteX178-879" fmla="*/ 1571958 w 2040634"/>
                <a:gd name="connsiteY178-880" fmla="*/ 2100262 h 2447925"/>
                <a:gd name="connsiteX179-881" fmla="*/ 1581483 w 2040634"/>
                <a:gd name="connsiteY179-882" fmla="*/ 2085975 h 2447925"/>
                <a:gd name="connsiteX180-883" fmla="*/ 1571958 w 2040634"/>
                <a:gd name="connsiteY180-884" fmla="*/ 2005012 h 2447925"/>
                <a:gd name="connsiteX181-885" fmla="*/ 1567195 w 2040634"/>
                <a:gd name="connsiteY181-886" fmla="*/ 1990725 h 2447925"/>
                <a:gd name="connsiteX182-887" fmla="*/ 1557670 w 2040634"/>
                <a:gd name="connsiteY182-888" fmla="*/ 1976437 h 2447925"/>
                <a:gd name="connsiteX183-889" fmla="*/ 1557670 w 2040634"/>
                <a:gd name="connsiteY183-890" fmla="*/ 1933575 h 2447925"/>
                <a:gd name="connsiteX184-891" fmla="*/ 1571958 w 2040634"/>
                <a:gd name="connsiteY184-892" fmla="*/ 1924050 h 2447925"/>
                <a:gd name="connsiteX185-893" fmla="*/ 1581483 w 2040634"/>
                <a:gd name="connsiteY185-894" fmla="*/ 1909762 h 2447925"/>
                <a:gd name="connsiteX186-895" fmla="*/ 1610058 w 2040634"/>
                <a:gd name="connsiteY186-896" fmla="*/ 1890712 h 2447925"/>
                <a:gd name="connsiteX187-897" fmla="*/ 1633870 w 2040634"/>
                <a:gd name="connsiteY187-898" fmla="*/ 1866900 h 2447925"/>
                <a:gd name="connsiteX188-899" fmla="*/ 1648158 w 2040634"/>
                <a:gd name="connsiteY188-900" fmla="*/ 1852612 h 2447925"/>
                <a:gd name="connsiteX189-901" fmla="*/ 1691020 w 2040634"/>
                <a:gd name="connsiteY189-902" fmla="*/ 1819275 h 2447925"/>
                <a:gd name="connsiteX190-903" fmla="*/ 1700545 w 2040634"/>
                <a:gd name="connsiteY190-904" fmla="*/ 1804987 h 2447925"/>
                <a:gd name="connsiteX191-905" fmla="*/ 1719595 w 2040634"/>
                <a:gd name="connsiteY191-906" fmla="*/ 1793081 h 2447925"/>
                <a:gd name="connsiteX192-907" fmla="*/ 1724358 w 2040634"/>
                <a:gd name="connsiteY192-908" fmla="*/ 1771650 h 2447925"/>
                <a:gd name="connsiteX193-909" fmla="*/ 1733883 w 2040634"/>
                <a:gd name="connsiteY193-910" fmla="*/ 1743075 h 2447925"/>
                <a:gd name="connsiteX194-911" fmla="*/ 1729120 w 2040634"/>
                <a:gd name="connsiteY194-912" fmla="*/ 1700212 h 2447925"/>
                <a:gd name="connsiteX195-913" fmla="*/ 1726739 w 2040634"/>
                <a:gd name="connsiteY195-914" fmla="*/ 1633537 h 2447925"/>
                <a:gd name="connsiteX196-915" fmla="*/ 1710070 w 2040634"/>
                <a:gd name="connsiteY196-916" fmla="*/ 1590675 h 2447925"/>
                <a:gd name="connsiteX197-917" fmla="*/ 1700545 w 2040634"/>
                <a:gd name="connsiteY197-918" fmla="*/ 1576387 h 2447925"/>
                <a:gd name="connsiteX198-919" fmla="*/ 1695783 w 2040634"/>
                <a:gd name="connsiteY198-920" fmla="*/ 1562100 h 2447925"/>
                <a:gd name="connsiteX199-921" fmla="*/ 1691020 w 2040634"/>
                <a:gd name="connsiteY199-922" fmla="*/ 1504950 h 2447925"/>
                <a:gd name="connsiteX200-923" fmla="*/ 1691020 w 2040634"/>
                <a:gd name="connsiteY200-924" fmla="*/ 1490662 h 2447925"/>
                <a:gd name="connsiteX201-925" fmla="*/ 1695783 w 2040634"/>
                <a:gd name="connsiteY201-926" fmla="*/ 1428750 h 2447925"/>
                <a:gd name="connsiteX202-927" fmla="*/ 1705308 w 2040634"/>
                <a:gd name="connsiteY202-928" fmla="*/ 1414462 h 2447925"/>
                <a:gd name="connsiteX203-929" fmla="*/ 1710070 w 2040634"/>
                <a:gd name="connsiteY203-930" fmla="*/ 1400175 h 2447925"/>
                <a:gd name="connsiteX204-931" fmla="*/ 1719595 w 2040634"/>
                <a:gd name="connsiteY204-932" fmla="*/ 1385887 h 2447925"/>
                <a:gd name="connsiteX205-933" fmla="*/ 1733883 w 2040634"/>
                <a:gd name="connsiteY205-934" fmla="*/ 1357312 h 2447925"/>
                <a:gd name="connsiteX206-935" fmla="*/ 1757695 w 2040634"/>
                <a:gd name="connsiteY206-936" fmla="*/ 1314450 h 2447925"/>
                <a:gd name="connsiteX207-937" fmla="*/ 1767220 w 2040634"/>
                <a:gd name="connsiteY207-938" fmla="*/ 1300162 h 2447925"/>
                <a:gd name="connsiteX208-939" fmla="*/ 1771983 w 2040634"/>
                <a:gd name="connsiteY208-940" fmla="*/ 1285875 h 2447925"/>
                <a:gd name="connsiteX209-941" fmla="*/ 1786270 w 2040634"/>
                <a:gd name="connsiteY209-942" fmla="*/ 1276350 h 2447925"/>
                <a:gd name="connsiteX210-943" fmla="*/ 1795795 w 2040634"/>
                <a:gd name="connsiteY210-944" fmla="*/ 1262062 h 2447925"/>
                <a:gd name="connsiteX211-945" fmla="*/ 1810083 w 2040634"/>
                <a:gd name="connsiteY211-946" fmla="*/ 1247775 h 2447925"/>
                <a:gd name="connsiteX212-947" fmla="*/ 1829133 w 2040634"/>
                <a:gd name="connsiteY212-948" fmla="*/ 1228725 h 2447925"/>
                <a:gd name="connsiteX213-949" fmla="*/ 1843420 w 2040634"/>
                <a:gd name="connsiteY213-950" fmla="*/ 1219200 h 2447925"/>
                <a:gd name="connsiteX214-951" fmla="*/ 1852945 w 2040634"/>
                <a:gd name="connsiteY214-952" fmla="*/ 1204912 h 2447925"/>
                <a:gd name="connsiteX215-953" fmla="*/ 1867233 w 2040634"/>
                <a:gd name="connsiteY215-954" fmla="*/ 1200150 h 2447925"/>
                <a:gd name="connsiteX216-955" fmla="*/ 1876758 w 2040634"/>
                <a:gd name="connsiteY216-956" fmla="*/ 1204912 h 2447925"/>
                <a:gd name="connsiteX217-957" fmla="*/ 1900570 w 2040634"/>
                <a:gd name="connsiteY217-958" fmla="*/ 1171575 h 2447925"/>
                <a:gd name="connsiteX218-959" fmla="*/ 1919620 w 2040634"/>
                <a:gd name="connsiteY218-960" fmla="*/ 1128712 h 2447925"/>
                <a:gd name="connsiteX219-961" fmla="*/ 1933908 w 2040634"/>
                <a:gd name="connsiteY219-962" fmla="*/ 1119187 h 2447925"/>
                <a:gd name="connsiteX220-963" fmla="*/ 1952958 w 2040634"/>
                <a:gd name="connsiteY220-964" fmla="*/ 1100137 h 2447925"/>
                <a:gd name="connsiteX221-965" fmla="*/ 1957720 w 2040634"/>
                <a:gd name="connsiteY221-966" fmla="*/ 1085850 h 2447925"/>
                <a:gd name="connsiteX222-967" fmla="*/ 1976770 w 2040634"/>
                <a:gd name="connsiteY222-968" fmla="*/ 1057275 h 2447925"/>
                <a:gd name="connsiteX223-969" fmla="*/ 1986295 w 2040634"/>
                <a:gd name="connsiteY223-970" fmla="*/ 1042987 h 2447925"/>
                <a:gd name="connsiteX224-971" fmla="*/ 1995820 w 2040634"/>
                <a:gd name="connsiteY224-972" fmla="*/ 1028700 h 2447925"/>
                <a:gd name="connsiteX225-973" fmla="*/ 2005345 w 2040634"/>
                <a:gd name="connsiteY225-974" fmla="*/ 1014412 h 2447925"/>
                <a:gd name="connsiteX226-975" fmla="*/ 2019633 w 2040634"/>
                <a:gd name="connsiteY226-976" fmla="*/ 1004887 h 2447925"/>
                <a:gd name="connsiteX227-977" fmla="*/ 2038683 w 2040634"/>
                <a:gd name="connsiteY227-978" fmla="*/ 962025 h 2447925"/>
                <a:gd name="connsiteX228-979" fmla="*/ 2033920 w 2040634"/>
                <a:gd name="connsiteY228-980" fmla="*/ 862012 h 2447925"/>
                <a:gd name="connsiteX229-981" fmla="*/ 2005345 w 2040634"/>
                <a:gd name="connsiteY229-982" fmla="*/ 881062 h 2447925"/>
                <a:gd name="connsiteX230-983" fmla="*/ 1952958 w 2040634"/>
                <a:gd name="connsiteY230-984" fmla="*/ 885825 h 2447925"/>
                <a:gd name="connsiteX231-985" fmla="*/ 1924383 w 2040634"/>
                <a:gd name="connsiteY231-986" fmla="*/ 895350 h 2447925"/>
                <a:gd name="connsiteX232-987" fmla="*/ 1895808 w 2040634"/>
                <a:gd name="connsiteY232-988" fmla="*/ 909637 h 2447925"/>
                <a:gd name="connsiteX233-989" fmla="*/ 1819608 w 2040634"/>
                <a:gd name="connsiteY233-990" fmla="*/ 904875 h 2447925"/>
                <a:gd name="connsiteX234-991" fmla="*/ 1805320 w 2040634"/>
                <a:gd name="connsiteY234-992" fmla="*/ 900112 h 2447925"/>
                <a:gd name="connsiteX235-993" fmla="*/ 1786270 w 2040634"/>
                <a:gd name="connsiteY235-994" fmla="*/ 871537 h 2447925"/>
                <a:gd name="connsiteX236-995" fmla="*/ 1800558 w 2040634"/>
                <a:gd name="connsiteY236-996" fmla="*/ 862012 h 2447925"/>
                <a:gd name="connsiteX237-997" fmla="*/ 1795795 w 2040634"/>
                <a:gd name="connsiteY237-998" fmla="*/ 833437 h 2447925"/>
                <a:gd name="connsiteX238-999" fmla="*/ 1781508 w 2040634"/>
                <a:gd name="connsiteY238-1000" fmla="*/ 828675 h 2447925"/>
                <a:gd name="connsiteX239-1001" fmla="*/ 1767220 w 2040634"/>
                <a:gd name="connsiteY239-1002" fmla="*/ 800100 h 2447925"/>
                <a:gd name="connsiteX240-1003" fmla="*/ 1752933 w 2040634"/>
                <a:gd name="connsiteY240-1004" fmla="*/ 790575 h 2447925"/>
                <a:gd name="connsiteX241-1005" fmla="*/ 1724358 w 2040634"/>
                <a:gd name="connsiteY241-1006" fmla="*/ 766762 h 2447925"/>
                <a:gd name="connsiteX242-1007" fmla="*/ 1695783 w 2040634"/>
                <a:gd name="connsiteY242-1008" fmla="*/ 747712 h 2447925"/>
                <a:gd name="connsiteX243-1009" fmla="*/ 1676733 w 2040634"/>
                <a:gd name="connsiteY243-1010" fmla="*/ 704850 h 2447925"/>
                <a:gd name="connsiteX244-1011" fmla="*/ 1662445 w 2040634"/>
                <a:gd name="connsiteY244-1012" fmla="*/ 652462 h 2447925"/>
                <a:gd name="connsiteX245-1013" fmla="*/ 1648158 w 2040634"/>
                <a:gd name="connsiteY245-1014" fmla="*/ 647700 h 2447925"/>
                <a:gd name="connsiteX246-1015" fmla="*/ 1633870 w 2040634"/>
                <a:gd name="connsiteY246-1016" fmla="*/ 619125 h 2447925"/>
                <a:gd name="connsiteX247-1017" fmla="*/ 1629108 w 2040634"/>
                <a:gd name="connsiteY247-1018" fmla="*/ 604837 h 2447925"/>
                <a:gd name="connsiteX248-1019" fmla="*/ 1624345 w 2040634"/>
                <a:gd name="connsiteY248-1020" fmla="*/ 528637 h 2447925"/>
                <a:gd name="connsiteX249-1021" fmla="*/ 1619583 w 2040634"/>
                <a:gd name="connsiteY249-1022" fmla="*/ 514350 h 2447925"/>
                <a:gd name="connsiteX250-1023" fmla="*/ 1605295 w 2040634"/>
                <a:gd name="connsiteY250-1024" fmla="*/ 509587 h 2447925"/>
                <a:gd name="connsiteX251-1025" fmla="*/ 1586245 w 2040634"/>
                <a:gd name="connsiteY251-1026" fmla="*/ 481012 h 2447925"/>
                <a:gd name="connsiteX252-1027" fmla="*/ 1581483 w 2040634"/>
                <a:gd name="connsiteY252-1028" fmla="*/ 466725 h 2447925"/>
                <a:gd name="connsiteX253-1029" fmla="*/ 1576720 w 2040634"/>
                <a:gd name="connsiteY253-1030" fmla="*/ 438150 h 2447925"/>
                <a:gd name="connsiteX254-1031" fmla="*/ 1567195 w 2040634"/>
                <a:gd name="connsiteY254-1032" fmla="*/ 423862 h 2447925"/>
                <a:gd name="connsiteX255-1033" fmla="*/ 1543383 w 2040634"/>
                <a:gd name="connsiteY255-1034" fmla="*/ 385762 h 2447925"/>
                <a:gd name="connsiteX256-1035" fmla="*/ 1529095 w 2040634"/>
                <a:gd name="connsiteY256-1036" fmla="*/ 338137 h 2447925"/>
                <a:gd name="connsiteX257-1037" fmla="*/ 1519570 w 2040634"/>
                <a:gd name="connsiteY257-1038" fmla="*/ 323850 h 2447925"/>
                <a:gd name="connsiteX258-1039" fmla="*/ 1514808 w 2040634"/>
                <a:gd name="connsiteY258-1040" fmla="*/ 309562 h 2447925"/>
                <a:gd name="connsiteX259-1041" fmla="*/ 1490995 w 2040634"/>
                <a:gd name="connsiteY259-1042" fmla="*/ 266700 h 2447925"/>
                <a:gd name="connsiteX260-1043" fmla="*/ 1486233 w 2040634"/>
                <a:gd name="connsiteY260-1044" fmla="*/ 214312 h 2447925"/>
                <a:gd name="connsiteX0-1045" fmla="*/ 1486233 w 2040634"/>
                <a:gd name="connsiteY0-1046" fmla="*/ 214312 h 2447925"/>
                <a:gd name="connsiteX1-1047" fmla="*/ 1486233 w 2040634"/>
                <a:gd name="connsiteY1-1048" fmla="*/ 214312 h 2447925"/>
                <a:gd name="connsiteX2-1049" fmla="*/ 1443370 w 2040634"/>
                <a:gd name="connsiteY2-1050" fmla="*/ 204787 h 2447925"/>
                <a:gd name="connsiteX3-1051" fmla="*/ 1410033 w 2040634"/>
                <a:gd name="connsiteY3-1052" fmla="*/ 219075 h 2447925"/>
                <a:gd name="connsiteX4-1053" fmla="*/ 1395745 w 2040634"/>
                <a:gd name="connsiteY4-1054" fmla="*/ 223837 h 2447925"/>
                <a:gd name="connsiteX5-1055" fmla="*/ 1352883 w 2040634"/>
                <a:gd name="connsiteY5-1056" fmla="*/ 209550 h 2447925"/>
                <a:gd name="connsiteX6-1057" fmla="*/ 1338595 w 2040634"/>
                <a:gd name="connsiteY6-1058" fmla="*/ 204787 h 2447925"/>
                <a:gd name="connsiteX7-1059" fmla="*/ 1319545 w 2040634"/>
                <a:gd name="connsiteY7-1060" fmla="*/ 200025 h 2447925"/>
                <a:gd name="connsiteX8-1061" fmla="*/ 1305258 w 2040634"/>
                <a:gd name="connsiteY8-1062" fmla="*/ 195262 h 2447925"/>
                <a:gd name="connsiteX9-1063" fmla="*/ 1262395 w 2040634"/>
                <a:gd name="connsiteY9-1064" fmla="*/ 190500 h 2447925"/>
                <a:gd name="connsiteX10-1065" fmla="*/ 1214770 w 2040634"/>
                <a:gd name="connsiteY10-1066" fmla="*/ 176212 h 2447925"/>
                <a:gd name="connsiteX11-1067" fmla="*/ 1210008 w 2040634"/>
                <a:gd name="connsiteY11-1068" fmla="*/ 161925 h 2447925"/>
                <a:gd name="connsiteX12-1069" fmla="*/ 1143333 w 2040634"/>
                <a:gd name="connsiteY12-1070" fmla="*/ 161925 h 2447925"/>
                <a:gd name="connsiteX13-1071" fmla="*/ 1129045 w 2040634"/>
                <a:gd name="connsiteY13-1072" fmla="*/ 190500 h 2447925"/>
                <a:gd name="connsiteX14-1073" fmla="*/ 1124283 w 2040634"/>
                <a:gd name="connsiteY14-1074" fmla="*/ 214312 h 2447925"/>
                <a:gd name="connsiteX15-1075" fmla="*/ 1105233 w 2040634"/>
                <a:gd name="connsiteY15-1076" fmla="*/ 242887 h 2447925"/>
                <a:gd name="connsiteX16-1077" fmla="*/ 1090945 w 2040634"/>
                <a:gd name="connsiteY16-1078" fmla="*/ 238125 h 2447925"/>
                <a:gd name="connsiteX17-1079" fmla="*/ 1086183 w 2040634"/>
                <a:gd name="connsiteY17-1080" fmla="*/ 223837 h 2447925"/>
                <a:gd name="connsiteX18-1081" fmla="*/ 1067133 w 2040634"/>
                <a:gd name="connsiteY18-1082" fmla="*/ 219075 h 2447925"/>
                <a:gd name="connsiteX19-1083" fmla="*/ 1038558 w 2040634"/>
                <a:gd name="connsiteY19-1084" fmla="*/ 209550 h 2447925"/>
                <a:gd name="connsiteX20-1085" fmla="*/ 1024270 w 2040634"/>
                <a:gd name="connsiteY20-1086" fmla="*/ 204787 h 2447925"/>
                <a:gd name="connsiteX21-1087" fmla="*/ 1009983 w 2040634"/>
                <a:gd name="connsiteY21-1088" fmla="*/ 200025 h 2447925"/>
                <a:gd name="connsiteX22-1089" fmla="*/ 986170 w 2040634"/>
                <a:gd name="connsiteY22-1090" fmla="*/ 204787 h 2447925"/>
                <a:gd name="connsiteX23-1091" fmla="*/ 962358 w 2040634"/>
                <a:gd name="connsiteY23-1092" fmla="*/ 166687 h 2447925"/>
                <a:gd name="connsiteX24-1093" fmla="*/ 948070 w 2040634"/>
                <a:gd name="connsiteY24-1094" fmla="*/ 152400 h 2447925"/>
                <a:gd name="connsiteX25-1095" fmla="*/ 886158 w 2040634"/>
                <a:gd name="connsiteY25-1096" fmla="*/ 147637 h 2447925"/>
                <a:gd name="connsiteX26-1097" fmla="*/ 867108 w 2040634"/>
                <a:gd name="connsiteY26-1098" fmla="*/ 142875 h 2447925"/>
                <a:gd name="connsiteX27-1099" fmla="*/ 824245 w 2040634"/>
                <a:gd name="connsiteY27-1100" fmla="*/ 119062 h 2447925"/>
                <a:gd name="connsiteX28-1101" fmla="*/ 819483 w 2040634"/>
                <a:gd name="connsiteY28-1102" fmla="*/ 104775 h 2447925"/>
                <a:gd name="connsiteX29-1103" fmla="*/ 833770 w 2040634"/>
                <a:gd name="connsiteY29-1104" fmla="*/ 95250 h 2447925"/>
                <a:gd name="connsiteX30-1105" fmla="*/ 838533 w 2040634"/>
                <a:gd name="connsiteY30-1106" fmla="*/ 80962 h 2447925"/>
                <a:gd name="connsiteX31-1107" fmla="*/ 833770 w 2040634"/>
                <a:gd name="connsiteY31-1108" fmla="*/ 47625 h 2447925"/>
                <a:gd name="connsiteX32-1109" fmla="*/ 843295 w 2040634"/>
                <a:gd name="connsiteY32-1110" fmla="*/ 19050 h 2447925"/>
                <a:gd name="connsiteX33-1111" fmla="*/ 829008 w 2040634"/>
                <a:gd name="connsiteY33-1112" fmla="*/ 9525 h 2447925"/>
                <a:gd name="connsiteX34-1113" fmla="*/ 800433 w 2040634"/>
                <a:gd name="connsiteY34-1114" fmla="*/ 0 h 2447925"/>
                <a:gd name="connsiteX35-1115" fmla="*/ 690895 w 2040634"/>
                <a:gd name="connsiteY35-1116" fmla="*/ 14287 h 2447925"/>
                <a:gd name="connsiteX36-1117" fmla="*/ 595645 w 2040634"/>
                <a:gd name="connsiteY36-1118" fmla="*/ 23812 h 2447925"/>
                <a:gd name="connsiteX37-1119" fmla="*/ 562308 w 2040634"/>
                <a:gd name="connsiteY37-1120" fmla="*/ 33337 h 2447925"/>
                <a:gd name="connsiteX38-1121" fmla="*/ 548020 w 2040634"/>
                <a:gd name="connsiteY38-1122" fmla="*/ 42862 h 2447925"/>
                <a:gd name="connsiteX39-1123" fmla="*/ 519445 w 2040634"/>
                <a:gd name="connsiteY39-1124" fmla="*/ 47625 h 2447925"/>
                <a:gd name="connsiteX40-1125" fmla="*/ 505158 w 2040634"/>
                <a:gd name="connsiteY40-1126" fmla="*/ 52387 h 2447925"/>
                <a:gd name="connsiteX41-1127" fmla="*/ 490870 w 2040634"/>
                <a:gd name="connsiteY41-1128" fmla="*/ 61912 h 2447925"/>
                <a:gd name="connsiteX42-1129" fmla="*/ 409908 w 2040634"/>
                <a:gd name="connsiteY42-1130" fmla="*/ 76200 h 2447925"/>
                <a:gd name="connsiteX43-1131" fmla="*/ 376570 w 2040634"/>
                <a:gd name="connsiteY43-1132" fmla="*/ 71437 h 2447925"/>
                <a:gd name="connsiteX44-1133" fmla="*/ 371808 w 2040634"/>
                <a:gd name="connsiteY44-1134" fmla="*/ 57150 h 2447925"/>
                <a:gd name="connsiteX45-1135" fmla="*/ 362283 w 2040634"/>
                <a:gd name="connsiteY45-1136" fmla="*/ 42862 h 2447925"/>
                <a:gd name="connsiteX46-1137" fmla="*/ 347995 w 2040634"/>
                <a:gd name="connsiteY46-1138" fmla="*/ 47625 h 2447925"/>
                <a:gd name="connsiteX47-1139" fmla="*/ 343233 w 2040634"/>
                <a:gd name="connsiteY47-1140" fmla="*/ 66675 h 2447925"/>
                <a:gd name="connsiteX48-1141" fmla="*/ 319420 w 2040634"/>
                <a:gd name="connsiteY48-1142" fmla="*/ 109537 h 2447925"/>
                <a:gd name="connsiteX49-1143" fmla="*/ 290845 w 2040634"/>
                <a:gd name="connsiteY49-1144" fmla="*/ 123825 h 2447925"/>
                <a:gd name="connsiteX50-1145" fmla="*/ 262270 w 2040634"/>
                <a:gd name="connsiteY50-1146" fmla="*/ 133350 h 2447925"/>
                <a:gd name="connsiteX51-1147" fmla="*/ 247983 w 2040634"/>
                <a:gd name="connsiteY51-1148" fmla="*/ 147637 h 2447925"/>
                <a:gd name="connsiteX52-1149" fmla="*/ 228933 w 2040634"/>
                <a:gd name="connsiteY52-1150" fmla="*/ 176212 h 2447925"/>
                <a:gd name="connsiteX53-1151" fmla="*/ 233695 w 2040634"/>
                <a:gd name="connsiteY53-1152" fmla="*/ 238125 h 2447925"/>
                <a:gd name="connsiteX54-1153" fmla="*/ 219408 w 2040634"/>
                <a:gd name="connsiteY54-1154" fmla="*/ 280987 h 2447925"/>
                <a:gd name="connsiteX55-1155" fmla="*/ 162258 w 2040634"/>
                <a:gd name="connsiteY55-1156" fmla="*/ 309562 h 2447925"/>
                <a:gd name="connsiteX56-1157" fmla="*/ 147970 w 2040634"/>
                <a:gd name="connsiteY56-1158" fmla="*/ 314325 h 2447925"/>
                <a:gd name="connsiteX57-1159" fmla="*/ 133683 w 2040634"/>
                <a:gd name="connsiteY57-1160" fmla="*/ 319087 h 2447925"/>
                <a:gd name="connsiteX58-1161" fmla="*/ 114633 w 2040634"/>
                <a:gd name="connsiteY58-1162" fmla="*/ 342900 h 2447925"/>
                <a:gd name="connsiteX59-1163" fmla="*/ 95583 w 2040634"/>
                <a:gd name="connsiteY59-1164" fmla="*/ 366712 h 2447925"/>
                <a:gd name="connsiteX60-1165" fmla="*/ 90820 w 2040634"/>
                <a:gd name="connsiteY60-1166" fmla="*/ 381000 h 2447925"/>
                <a:gd name="connsiteX61-1167" fmla="*/ 76533 w 2040634"/>
                <a:gd name="connsiteY61-1168" fmla="*/ 395287 h 2447925"/>
                <a:gd name="connsiteX62-1169" fmla="*/ 71770 w 2040634"/>
                <a:gd name="connsiteY62-1170" fmla="*/ 423862 h 2447925"/>
                <a:gd name="connsiteX63-1171" fmla="*/ 62245 w 2040634"/>
                <a:gd name="connsiteY63-1172" fmla="*/ 452437 h 2447925"/>
                <a:gd name="connsiteX64-1173" fmla="*/ 57483 w 2040634"/>
                <a:gd name="connsiteY64-1174" fmla="*/ 466725 h 2447925"/>
                <a:gd name="connsiteX65-1175" fmla="*/ 52720 w 2040634"/>
                <a:gd name="connsiteY65-1176" fmla="*/ 481012 h 2447925"/>
                <a:gd name="connsiteX66-1177" fmla="*/ 38433 w 2040634"/>
                <a:gd name="connsiteY66-1178" fmla="*/ 490537 h 2447925"/>
                <a:gd name="connsiteX67-1179" fmla="*/ 19383 w 2040634"/>
                <a:gd name="connsiteY67-1180" fmla="*/ 519112 h 2447925"/>
                <a:gd name="connsiteX68-1181" fmla="*/ 24145 w 2040634"/>
                <a:gd name="connsiteY68-1182" fmla="*/ 538162 h 2447925"/>
                <a:gd name="connsiteX69-1183" fmla="*/ 33670 w 2040634"/>
                <a:gd name="connsiteY69-1184" fmla="*/ 566737 h 2447925"/>
                <a:gd name="connsiteX70-1185" fmla="*/ 38433 w 2040634"/>
                <a:gd name="connsiteY70-1186" fmla="*/ 609600 h 2447925"/>
                <a:gd name="connsiteX71-1187" fmla="*/ 38433 w 2040634"/>
                <a:gd name="connsiteY71-1188" fmla="*/ 681037 h 2447925"/>
                <a:gd name="connsiteX72-1189" fmla="*/ 19383 w 2040634"/>
                <a:gd name="connsiteY72-1190" fmla="*/ 709612 h 2447925"/>
                <a:gd name="connsiteX73-1191" fmla="*/ 9858 w 2040634"/>
                <a:gd name="connsiteY73-1192" fmla="*/ 742950 h 2447925"/>
                <a:gd name="connsiteX74-1193" fmla="*/ 333 w 2040634"/>
                <a:gd name="connsiteY74-1194" fmla="*/ 757237 h 2447925"/>
                <a:gd name="connsiteX75-1195" fmla="*/ 14620 w 2040634"/>
                <a:gd name="connsiteY75-1196" fmla="*/ 790575 h 2447925"/>
                <a:gd name="connsiteX76-1197" fmla="*/ 28908 w 2040634"/>
                <a:gd name="connsiteY76-1198" fmla="*/ 842962 h 2447925"/>
                <a:gd name="connsiteX77-1199" fmla="*/ 52720 w 2040634"/>
                <a:gd name="connsiteY77-1200" fmla="*/ 866775 h 2447925"/>
                <a:gd name="connsiteX78-1201" fmla="*/ 62245 w 2040634"/>
                <a:gd name="connsiteY78-1202" fmla="*/ 881062 h 2447925"/>
                <a:gd name="connsiteX79-1203" fmla="*/ 76533 w 2040634"/>
                <a:gd name="connsiteY79-1204" fmla="*/ 909637 h 2447925"/>
                <a:gd name="connsiteX80-1205" fmla="*/ 90820 w 2040634"/>
                <a:gd name="connsiteY80-1206" fmla="*/ 919162 h 2447925"/>
                <a:gd name="connsiteX81-1207" fmla="*/ 114633 w 2040634"/>
                <a:gd name="connsiteY81-1208" fmla="*/ 952500 h 2447925"/>
                <a:gd name="connsiteX82-1209" fmla="*/ 119395 w 2040634"/>
                <a:gd name="connsiteY82-1210" fmla="*/ 966787 h 2447925"/>
                <a:gd name="connsiteX83-1211" fmla="*/ 133683 w 2040634"/>
                <a:gd name="connsiteY83-1212" fmla="*/ 976312 h 2447925"/>
                <a:gd name="connsiteX84-1213" fmla="*/ 143208 w 2040634"/>
                <a:gd name="connsiteY84-1214" fmla="*/ 990600 h 2447925"/>
                <a:gd name="connsiteX85-1215" fmla="*/ 157495 w 2040634"/>
                <a:gd name="connsiteY85-1216" fmla="*/ 1019175 h 2447925"/>
                <a:gd name="connsiteX86-1217" fmla="*/ 171783 w 2040634"/>
                <a:gd name="connsiteY86-1218" fmla="*/ 1028700 h 2447925"/>
                <a:gd name="connsiteX87-1219" fmla="*/ 186070 w 2040634"/>
                <a:gd name="connsiteY87-1220" fmla="*/ 1057275 h 2447925"/>
                <a:gd name="connsiteX88-1221" fmla="*/ 214645 w 2040634"/>
                <a:gd name="connsiteY88-1222" fmla="*/ 1066800 h 2447925"/>
                <a:gd name="connsiteX89-1223" fmla="*/ 257508 w 2040634"/>
                <a:gd name="connsiteY89-1224" fmla="*/ 1095375 h 2447925"/>
                <a:gd name="connsiteX90-1225" fmla="*/ 271795 w 2040634"/>
                <a:gd name="connsiteY90-1226" fmla="*/ 1104900 h 2447925"/>
                <a:gd name="connsiteX91-1227" fmla="*/ 286083 w 2040634"/>
                <a:gd name="connsiteY91-1228" fmla="*/ 1109662 h 2447925"/>
                <a:gd name="connsiteX92-1229" fmla="*/ 305133 w 2040634"/>
                <a:gd name="connsiteY92-1230" fmla="*/ 1104900 h 2447925"/>
                <a:gd name="connsiteX93-1231" fmla="*/ 352758 w 2040634"/>
                <a:gd name="connsiteY93-1232" fmla="*/ 1090612 h 2447925"/>
                <a:gd name="connsiteX94-1233" fmla="*/ 409908 w 2040634"/>
                <a:gd name="connsiteY94-1234" fmla="*/ 1095375 h 2447925"/>
                <a:gd name="connsiteX95-1235" fmla="*/ 424195 w 2040634"/>
                <a:gd name="connsiteY95-1236" fmla="*/ 1100137 h 2447925"/>
                <a:gd name="connsiteX96-1237" fmla="*/ 452770 w 2040634"/>
                <a:gd name="connsiteY96-1238" fmla="*/ 1104900 h 2447925"/>
                <a:gd name="connsiteX97-1239" fmla="*/ 495633 w 2040634"/>
                <a:gd name="connsiteY97-1240" fmla="*/ 1100137 h 2447925"/>
                <a:gd name="connsiteX98-1241" fmla="*/ 505158 w 2040634"/>
                <a:gd name="connsiteY98-1242" fmla="*/ 1085850 h 2447925"/>
                <a:gd name="connsiteX99-1243" fmla="*/ 519445 w 2040634"/>
                <a:gd name="connsiteY99-1244" fmla="*/ 1081087 h 2447925"/>
                <a:gd name="connsiteX100-1245" fmla="*/ 548020 w 2040634"/>
                <a:gd name="connsiteY100-1246" fmla="*/ 1066800 h 2447925"/>
                <a:gd name="connsiteX101-1247" fmla="*/ 562308 w 2040634"/>
                <a:gd name="connsiteY101-1248" fmla="*/ 1057275 h 2447925"/>
                <a:gd name="connsiteX102-1249" fmla="*/ 590883 w 2040634"/>
                <a:gd name="connsiteY102-1250" fmla="*/ 1047750 h 2447925"/>
                <a:gd name="connsiteX103-1251" fmla="*/ 619458 w 2040634"/>
                <a:gd name="connsiteY103-1252" fmla="*/ 1052512 h 2447925"/>
                <a:gd name="connsiteX104-1253" fmla="*/ 648033 w 2040634"/>
                <a:gd name="connsiteY104-1254" fmla="*/ 1062037 h 2447925"/>
                <a:gd name="connsiteX105-1255" fmla="*/ 662320 w 2040634"/>
                <a:gd name="connsiteY105-1256" fmla="*/ 1071562 h 2447925"/>
                <a:gd name="connsiteX106-1257" fmla="*/ 681370 w 2040634"/>
                <a:gd name="connsiteY106-1258" fmla="*/ 1100137 h 2447925"/>
                <a:gd name="connsiteX107-1259" fmla="*/ 709945 w 2040634"/>
                <a:gd name="connsiteY107-1260" fmla="*/ 1119187 h 2447925"/>
                <a:gd name="connsiteX108-1261" fmla="*/ 733758 w 2040634"/>
                <a:gd name="connsiteY108-1262" fmla="*/ 1114425 h 2447925"/>
                <a:gd name="connsiteX109-1263" fmla="*/ 771858 w 2040634"/>
                <a:gd name="connsiteY109-1264" fmla="*/ 1104900 h 2447925"/>
                <a:gd name="connsiteX110-1265" fmla="*/ 786145 w 2040634"/>
                <a:gd name="connsiteY110-1266" fmla="*/ 1109662 h 2447925"/>
                <a:gd name="connsiteX111-1267" fmla="*/ 795670 w 2040634"/>
                <a:gd name="connsiteY111-1268" fmla="*/ 1138237 h 2447925"/>
                <a:gd name="connsiteX112-1269" fmla="*/ 805195 w 2040634"/>
                <a:gd name="connsiteY112-1270" fmla="*/ 1176337 h 2447925"/>
                <a:gd name="connsiteX113-1271" fmla="*/ 800433 w 2040634"/>
                <a:gd name="connsiteY113-1272" fmla="*/ 1233487 h 2447925"/>
                <a:gd name="connsiteX114-1273" fmla="*/ 790908 w 2040634"/>
                <a:gd name="connsiteY114-1274" fmla="*/ 1262062 h 2447925"/>
                <a:gd name="connsiteX115-1275" fmla="*/ 776620 w 2040634"/>
                <a:gd name="connsiteY115-1276" fmla="*/ 1290637 h 2447925"/>
                <a:gd name="connsiteX116-1277" fmla="*/ 800433 w 2040634"/>
                <a:gd name="connsiteY116-1278" fmla="*/ 1333500 h 2447925"/>
                <a:gd name="connsiteX117-1279" fmla="*/ 814720 w 2040634"/>
                <a:gd name="connsiteY117-1280" fmla="*/ 1343025 h 2447925"/>
                <a:gd name="connsiteX118-1281" fmla="*/ 824245 w 2040634"/>
                <a:gd name="connsiteY118-1282" fmla="*/ 1371600 h 2447925"/>
                <a:gd name="connsiteX119-1283" fmla="*/ 833770 w 2040634"/>
                <a:gd name="connsiteY119-1284" fmla="*/ 1385887 h 2447925"/>
                <a:gd name="connsiteX120-1285" fmla="*/ 838533 w 2040634"/>
                <a:gd name="connsiteY120-1286" fmla="*/ 1400175 h 2447925"/>
                <a:gd name="connsiteX121-1287" fmla="*/ 867108 w 2040634"/>
                <a:gd name="connsiteY121-1288" fmla="*/ 1423987 h 2447925"/>
                <a:gd name="connsiteX122-1289" fmla="*/ 890920 w 2040634"/>
                <a:gd name="connsiteY122-1290" fmla="*/ 1466850 h 2447925"/>
                <a:gd name="connsiteX123-1291" fmla="*/ 895683 w 2040634"/>
                <a:gd name="connsiteY123-1292" fmla="*/ 1514475 h 2447925"/>
                <a:gd name="connsiteX124-1293" fmla="*/ 900445 w 2040634"/>
                <a:gd name="connsiteY124-1294" fmla="*/ 1528762 h 2447925"/>
                <a:gd name="connsiteX125-1295" fmla="*/ 919495 w 2040634"/>
                <a:gd name="connsiteY125-1296" fmla="*/ 1557337 h 2447925"/>
                <a:gd name="connsiteX126-1297" fmla="*/ 905208 w 2040634"/>
                <a:gd name="connsiteY126-1298" fmla="*/ 1595437 h 2447925"/>
                <a:gd name="connsiteX127-1299" fmla="*/ 919495 w 2040634"/>
                <a:gd name="connsiteY127-1300" fmla="*/ 1600200 h 2447925"/>
                <a:gd name="connsiteX128-1301" fmla="*/ 933783 w 2040634"/>
                <a:gd name="connsiteY128-1302" fmla="*/ 1628775 h 2447925"/>
                <a:gd name="connsiteX129-1303" fmla="*/ 924258 w 2040634"/>
                <a:gd name="connsiteY129-1304" fmla="*/ 1676400 h 2447925"/>
                <a:gd name="connsiteX130-1305" fmla="*/ 919495 w 2040634"/>
                <a:gd name="connsiteY130-1306" fmla="*/ 1695450 h 2447925"/>
                <a:gd name="connsiteX131-1307" fmla="*/ 900445 w 2040634"/>
                <a:gd name="connsiteY131-1308" fmla="*/ 1724025 h 2447925"/>
                <a:gd name="connsiteX132-1309" fmla="*/ 890920 w 2040634"/>
                <a:gd name="connsiteY132-1310" fmla="*/ 1738312 h 2447925"/>
                <a:gd name="connsiteX133-1311" fmla="*/ 886158 w 2040634"/>
                <a:gd name="connsiteY133-1312" fmla="*/ 1752600 h 2447925"/>
                <a:gd name="connsiteX134-1313" fmla="*/ 881395 w 2040634"/>
                <a:gd name="connsiteY134-1314" fmla="*/ 1785937 h 2447925"/>
                <a:gd name="connsiteX135-1315" fmla="*/ 871870 w 2040634"/>
                <a:gd name="connsiteY135-1316" fmla="*/ 1800225 h 2447925"/>
                <a:gd name="connsiteX136-1317" fmla="*/ 876633 w 2040634"/>
                <a:gd name="connsiteY136-1318" fmla="*/ 1843087 h 2447925"/>
                <a:gd name="connsiteX137-1319" fmla="*/ 881395 w 2040634"/>
                <a:gd name="connsiteY137-1320" fmla="*/ 1857375 h 2447925"/>
                <a:gd name="connsiteX138-1321" fmla="*/ 890920 w 2040634"/>
                <a:gd name="connsiteY138-1322" fmla="*/ 1919287 h 2447925"/>
                <a:gd name="connsiteX139-1323" fmla="*/ 909970 w 2040634"/>
                <a:gd name="connsiteY139-1324" fmla="*/ 1947862 h 2447925"/>
                <a:gd name="connsiteX140-1325" fmla="*/ 914733 w 2040634"/>
                <a:gd name="connsiteY140-1326" fmla="*/ 1962150 h 2447925"/>
                <a:gd name="connsiteX141-1327" fmla="*/ 933783 w 2040634"/>
                <a:gd name="connsiteY141-1328" fmla="*/ 1990725 h 2447925"/>
                <a:gd name="connsiteX142-1329" fmla="*/ 943308 w 2040634"/>
                <a:gd name="connsiteY142-1330" fmla="*/ 2024062 h 2447925"/>
                <a:gd name="connsiteX143-1331" fmla="*/ 952833 w 2040634"/>
                <a:gd name="connsiteY143-1332" fmla="*/ 2038350 h 2447925"/>
                <a:gd name="connsiteX144-1333" fmla="*/ 967120 w 2040634"/>
                <a:gd name="connsiteY144-1334" fmla="*/ 2119312 h 2447925"/>
                <a:gd name="connsiteX145-1335" fmla="*/ 976645 w 2040634"/>
                <a:gd name="connsiteY145-1336" fmla="*/ 2147887 h 2447925"/>
                <a:gd name="connsiteX146-1337" fmla="*/ 990933 w 2040634"/>
                <a:gd name="connsiteY146-1338" fmla="*/ 2209800 h 2447925"/>
                <a:gd name="connsiteX147-1339" fmla="*/ 995695 w 2040634"/>
                <a:gd name="connsiteY147-1340" fmla="*/ 2224087 h 2447925"/>
                <a:gd name="connsiteX148-1341" fmla="*/ 1005220 w 2040634"/>
                <a:gd name="connsiteY148-1342" fmla="*/ 2238375 h 2447925"/>
                <a:gd name="connsiteX149-1343" fmla="*/ 1009983 w 2040634"/>
                <a:gd name="connsiteY149-1344" fmla="*/ 2252662 h 2447925"/>
                <a:gd name="connsiteX150-1345" fmla="*/ 1029033 w 2040634"/>
                <a:gd name="connsiteY150-1346" fmla="*/ 2281237 h 2447925"/>
                <a:gd name="connsiteX151-1347" fmla="*/ 1043320 w 2040634"/>
                <a:gd name="connsiteY151-1348" fmla="*/ 2309812 h 2447925"/>
                <a:gd name="connsiteX152-1349" fmla="*/ 1057608 w 2040634"/>
                <a:gd name="connsiteY152-1350" fmla="*/ 2319337 h 2447925"/>
                <a:gd name="connsiteX153-1351" fmla="*/ 1057608 w 2040634"/>
                <a:gd name="connsiteY153-1352" fmla="*/ 2371725 h 2447925"/>
                <a:gd name="connsiteX154-1353" fmla="*/ 1052845 w 2040634"/>
                <a:gd name="connsiteY154-1354" fmla="*/ 2386012 h 2447925"/>
                <a:gd name="connsiteX155-1355" fmla="*/ 1071895 w 2040634"/>
                <a:gd name="connsiteY155-1356" fmla="*/ 2414587 h 2447925"/>
                <a:gd name="connsiteX156-1357" fmla="*/ 1081420 w 2040634"/>
                <a:gd name="connsiteY156-1358" fmla="*/ 2428875 h 2447925"/>
                <a:gd name="connsiteX157-1359" fmla="*/ 1109995 w 2040634"/>
                <a:gd name="connsiteY157-1360" fmla="*/ 2447925 h 2447925"/>
                <a:gd name="connsiteX158-1361" fmla="*/ 1143333 w 2040634"/>
                <a:gd name="connsiteY158-1362" fmla="*/ 2438400 h 2447925"/>
                <a:gd name="connsiteX159-1363" fmla="*/ 1176670 w 2040634"/>
                <a:gd name="connsiteY159-1364" fmla="*/ 2424112 h 2447925"/>
                <a:gd name="connsiteX160-1365" fmla="*/ 1233820 w 2040634"/>
                <a:gd name="connsiteY160-1366" fmla="*/ 2419350 h 2447925"/>
                <a:gd name="connsiteX161-1367" fmla="*/ 1290970 w 2040634"/>
                <a:gd name="connsiteY161-1368" fmla="*/ 2414587 h 2447925"/>
                <a:gd name="connsiteX162-1369" fmla="*/ 1333833 w 2040634"/>
                <a:gd name="connsiteY162-1370" fmla="*/ 2395537 h 2447925"/>
                <a:gd name="connsiteX163-1371" fmla="*/ 1348120 w 2040634"/>
                <a:gd name="connsiteY163-1372" fmla="*/ 2381250 h 2447925"/>
                <a:gd name="connsiteX164-1373" fmla="*/ 1376695 w 2040634"/>
                <a:gd name="connsiteY164-1374" fmla="*/ 2362200 h 2447925"/>
                <a:gd name="connsiteX165-1375" fmla="*/ 1390983 w 2040634"/>
                <a:gd name="connsiteY165-1376" fmla="*/ 2352675 h 2447925"/>
                <a:gd name="connsiteX166-1377" fmla="*/ 1400508 w 2040634"/>
                <a:gd name="connsiteY166-1378" fmla="*/ 2338387 h 2447925"/>
                <a:gd name="connsiteX167-1379" fmla="*/ 1414795 w 2040634"/>
                <a:gd name="connsiteY167-1380" fmla="*/ 2333625 h 2447925"/>
                <a:gd name="connsiteX168-1381" fmla="*/ 1433845 w 2040634"/>
                <a:gd name="connsiteY168-1382" fmla="*/ 2314575 h 2447925"/>
                <a:gd name="connsiteX169-1383" fmla="*/ 1448133 w 2040634"/>
                <a:gd name="connsiteY169-1384" fmla="*/ 2286000 h 2447925"/>
                <a:gd name="connsiteX170-1385" fmla="*/ 1457658 w 2040634"/>
                <a:gd name="connsiteY170-1386" fmla="*/ 2257425 h 2447925"/>
                <a:gd name="connsiteX171-1387" fmla="*/ 1476708 w 2040634"/>
                <a:gd name="connsiteY171-1388" fmla="*/ 2228850 h 2447925"/>
                <a:gd name="connsiteX172-1389" fmla="*/ 1486233 w 2040634"/>
                <a:gd name="connsiteY172-1390" fmla="*/ 2214562 h 2447925"/>
                <a:gd name="connsiteX173-1391" fmla="*/ 1495758 w 2040634"/>
                <a:gd name="connsiteY173-1392" fmla="*/ 2185987 h 2447925"/>
                <a:gd name="connsiteX174-1393" fmla="*/ 1500520 w 2040634"/>
                <a:gd name="connsiteY174-1394" fmla="*/ 2128837 h 2447925"/>
                <a:gd name="connsiteX175-1395" fmla="*/ 1529095 w 2040634"/>
                <a:gd name="connsiteY175-1396" fmla="*/ 2119312 h 2447925"/>
                <a:gd name="connsiteX176-1397" fmla="*/ 1543383 w 2040634"/>
                <a:gd name="connsiteY176-1398" fmla="*/ 2114550 h 2447925"/>
                <a:gd name="connsiteX177-1399" fmla="*/ 1557670 w 2040634"/>
                <a:gd name="connsiteY177-1400" fmla="*/ 2105025 h 2447925"/>
                <a:gd name="connsiteX178-1401" fmla="*/ 1571958 w 2040634"/>
                <a:gd name="connsiteY178-1402" fmla="*/ 2100262 h 2447925"/>
                <a:gd name="connsiteX179-1403" fmla="*/ 1581483 w 2040634"/>
                <a:gd name="connsiteY179-1404" fmla="*/ 2085975 h 2447925"/>
                <a:gd name="connsiteX180-1405" fmla="*/ 1571958 w 2040634"/>
                <a:gd name="connsiteY180-1406" fmla="*/ 2005012 h 2447925"/>
                <a:gd name="connsiteX181-1407" fmla="*/ 1567195 w 2040634"/>
                <a:gd name="connsiteY181-1408" fmla="*/ 1990725 h 2447925"/>
                <a:gd name="connsiteX182-1409" fmla="*/ 1557670 w 2040634"/>
                <a:gd name="connsiteY182-1410" fmla="*/ 1976437 h 2447925"/>
                <a:gd name="connsiteX183-1411" fmla="*/ 1557670 w 2040634"/>
                <a:gd name="connsiteY183-1412" fmla="*/ 1933575 h 2447925"/>
                <a:gd name="connsiteX184-1413" fmla="*/ 1571958 w 2040634"/>
                <a:gd name="connsiteY184-1414" fmla="*/ 1924050 h 2447925"/>
                <a:gd name="connsiteX185-1415" fmla="*/ 1581483 w 2040634"/>
                <a:gd name="connsiteY185-1416" fmla="*/ 1909762 h 2447925"/>
                <a:gd name="connsiteX186-1417" fmla="*/ 1610058 w 2040634"/>
                <a:gd name="connsiteY186-1418" fmla="*/ 1890712 h 2447925"/>
                <a:gd name="connsiteX187-1419" fmla="*/ 1633870 w 2040634"/>
                <a:gd name="connsiteY187-1420" fmla="*/ 1866900 h 2447925"/>
                <a:gd name="connsiteX188-1421" fmla="*/ 1648158 w 2040634"/>
                <a:gd name="connsiteY188-1422" fmla="*/ 1852612 h 2447925"/>
                <a:gd name="connsiteX189-1423" fmla="*/ 1691020 w 2040634"/>
                <a:gd name="connsiteY189-1424" fmla="*/ 1819275 h 2447925"/>
                <a:gd name="connsiteX190-1425" fmla="*/ 1712451 w 2040634"/>
                <a:gd name="connsiteY190-1426" fmla="*/ 1819275 h 2447925"/>
                <a:gd name="connsiteX191-1427" fmla="*/ 1719595 w 2040634"/>
                <a:gd name="connsiteY191-1428" fmla="*/ 1793081 h 2447925"/>
                <a:gd name="connsiteX192-1429" fmla="*/ 1724358 w 2040634"/>
                <a:gd name="connsiteY192-1430" fmla="*/ 1771650 h 2447925"/>
                <a:gd name="connsiteX193-1431" fmla="*/ 1733883 w 2040634"/>
                <a:gd name="connsiteY193-1432" fmla="*/ 1743075 h 2447925"/>
                <a:gd name="connsiteX194-1433" fmla="*/ 1729120 w 2040634"/>
                <a:gd name="connsiteY194-1434" fmla="*/ 1700212 h 2447925"/>
                <a:gd name="connsiteX195-1435" fmla="*/ 1726739 w 2040634"/>
                <a:gd name="connsiteY195-1436" fmla="*/ 1633537 h 2447925"/>
                <a:gd name="connsiteX196-1437" fmla="*/ 1710070 w 2040634"/>
                <a:gd name="connsiteY196-1438" fmla="*/ 1590675 h 2447925"/>
                <a:gd name="connsiteX197-1439" fmla="*/ 1700545 w 2040634"/>
                <a:gd name="connsiteY197-1440" fmla="*/ 1576387 h 2447925"/>
                <a:gd name="connsiteX198-1441" fmla="*/ 1695783 w 2040634"/>
                <a:gd name="connsiteY198-1442" fmla="*/ 1562100 h 2447925"/>
                <a:gd name="connsiteX199-1443" fmla="*/ 1691020 w 2040634"/>
                <a:gd name="connsiteY199-1444" fmla="*/ 1504950 h 2447925"/>
                <a:gd name="connsiteX200-1445" fmla="*/ 1691020 w 2040634"/>
                <a:gd name="connsiteY200-1446" fmla="*/ 1490662 h 2447925"/>
                <a:gd name="connsiteX201-1447" fmla="*/ 1695783 w 2040634"/>
                <a:gd name="connsiteY201-1448" fmla="*/ 1428750 h 2447925"/>
                <a:gd name="connsiteX202-1449" fmla="*/ 1705308 w 2040634"/>
                <a:gd name="connsiteY202-1450" fmla="*/ 1414462 h 2447925"/>
                <a:gd name="connsiteX203-1451" fmla="*/ 1710070 w 2040634"/>
                <a:gd name="connsiteY203-1452" fmla="*/ 1400175 h 2447925"/>
                <a:gd name="connsiteX204-1453" fmla="*/ 1719595 w 2040634"/>
                <a:gd name="connsiteY204-1454" fmla="*/ 1385887 h 2447925"/>
                <a:gd name="connsiteX205-1455" fmla="*/ 1733883 w 2040634"/>
                <a:gd name="connsiteY205-1456" fmla="*/ 1357312 h 2447925"/>
                <a:gd name="connsiteX206-1457" fmla="*/ 1757695 w 2040634"/>
                <a:gd name="connsiteY206-1458" fmla="*/ 1314450 h 2447925"/>
                <a:gd name="connsiteX207-1459" fmla="*/ 1767220 w 2040634"/>
                <a:gd name="connsiteY207-1460" fmla="*/ 1300162 h 2447925"/>
                <a:gd name="connsiteX208-1461" fmla="*/ 1771983 w 2040634"/>
                <a:gd name="connsiteY208-1462" fmla="*/ 1285875 h 2447925"/>
                <a:gd name="connsiteX209-1463" fmla="*/ 1786270 w 2040634"/>
                <a:gd name="connsiteY209-1464" fmla="*/ 1276350 h 2447925"/>
                <a:gd name="connsiteX210-1465" fmla="*/ 1795795 w 2040634"/>
                <a:gd name="connsiteY210-1466" fmla="*/ 1262062 h 2447925"/>
                <a:gd name="connsiteX211-1467" fmla="*/ 1810083 w 2040634"/>
                <a:gd name="connsiteY211-1468" fmla="*/ 1247775 h 2447925"/>
                <a:gd name="connsiteX212-1469" fmla="*/ 1829133 w 2040634"/>
                <a:gd name="connsiteY212-1470" fmla="*/ 1228725 h 2447925"/>
                <a:gd name="connsiteX213-1471" fmla="*/ 1843420 w 2040634"/>
                <a:gd name="connsiteY213-1472" fmla="*/ 1219200 h 2447925"/>
                <a:gd name="connsiteX214-1473" fmla="*/ 1852945 w 2040634"/>
                <a:gd name="connsiteY214-1474" fmla="*/ 1204912 h 2447925"/>
                <a:gd name="connsiteX215-1475" fmla="*/ 1867233 w 2040634"/>
                <a:gd name="connsiteY215-1476" fmla="*/ 1200150 h 2447925"/>
                <a:gd name="connsiteX216-1477" fmla="*/ 1876758 w 2040634"/>
                <a:gd name="connsiteY216-1478" fmla="*/ 1204912 h 2447925"/>
                <a:gd name="connsiteX217-1479" fmla="*/ 1900570 w 2040634"/>
                <a:gd name="connsiteY217-1480" fmla="*/ 1171575 h 2447925"/>
                <a:gd name="connsiteX218-1481" fmla="*/ 1919620 w 2040634"/>
                <a:gd name="connsiteY218-1482" fmla="*/ 1128712 h 2447925"/>
                <a:gd name="connsiteX219-1483" fmla="*/ 1933908 w 2040634"/>
                <a:gd name="connsiteY219-1484" fmla="*/ 1119187 h 2447925"/>
                <a:gd name="connsiteX220-1485" fmla="*/ 1952958 w 2040634"/>
                <a:gd name="connsiteY220-1486" fmla="*/ 1100137 h 2447925"/>
                <a:gd name="connsiteX221-1487" fmla="*/ 1957720 w 2040634"/>
                <a:gd name="connsiteY221-1488" fmla="*/ 1085850 h 2447925"/>
                <a:gd name="connsiteX222-1489" fmla="*/ 1976770 w 2040634"/>
                <a:gd name="connsiteY222-1490" fmla="*/ 1057275 h 2447925"/>
                <a:gd name="connsiteX223-1491" fmla="*/ 1986295 w 2040634"/>
                <a:gd name="connsiteY223-1492" fmla="*/ 1042987 h 2447925"/>
                <a:gd name="connsiteX224-1493" fmla="*/ 1995820 w 2040634"/>
                <a:gd name="connsiteY224-1494" fmla="*/ 1028700 h 2447925"/>
                <a:gd name="connsiteX225-1495" fmla="*/ 2005345 w 2040634"/>
                <a:gd name="connsiteY225-1496" fmla="*/ 1014412 h 2447925"/>
                <a:gd name="connsiteX226-1497" fmla="*/ 2019633 w 2040634"/>
                <a:gd name="connsiteY226-1498" fmla="*/ 1004887 h 2447925"/>
                <a:gd name="connsiteX227-1499" fmla="*/ 2038683 w 2040634"/>
                <a:gd name="connsiteY227-1500" fmla="*/ 962025 h 2447925"/>
                <a:gd name="connsiteX228-1501" fmla="*/ 2033920 w 2040634"/>
                <a:gd name="connsiteY228-1502" fmla="*/ 862012 h 2447925"/>
                <a:gd name="connsiteX229-1503" fmla="*/ 2005345 w 2040634"/>
                <a:gd name="connsiteY229-1504" fmla="*/ 881062 h 2447925"/>
                <a:gd name="connsiteX230-1505" fmla="*/ 1952958 w 2040634"/>
                <a:gd name="connsiteY230-1506" fmla="*/ 885825 h 2447925"/>
                <a:gd name="connsiteX231-1507" fmla="*/ 1924383 w 2040634"/>
                <a:gd name="connsiteY231-1508" fmla="*/ 895350 h 2447925"/>
                <a:gd name="connsiteX232-1509" fmla="*/ 1895808 w 2040634"/>
                <a:gd name="connsiteY232-1510" fmla="*/ 909637 h 2447925"/>
                <a:gd name="connsiteX233-1511" fmla="*/ 1819608 w 2040634"/>
                <a:gd name="connsiteY233-1512" fmla="*/ 904875 h 2447925"/>
                <a:gd name="connsiteX234-1513" fmla="*/ 1805320 w 2040634"/>
                <a:gd name="connsiteY234-1514" fmla="*/ 900112 h 2447925"/>
                <a:gd name="connsiteX235-1515" fmla="*/ 1786270 w 2040634"/>
                <a:gd name="connsiteY235-1516" fmla="*/ 871537 h 2447925"/>
                <a:gd name="connsiteX236-1517" fmla="*/ 1800558 w 2040634"/>
                <a:gd name="connsiteY236-1518" fmla="*/ 862012 h 2447925"/>
                <a:gd name="connsiteX237-1519" fmla="*/ 1795795 w 2040634"/>
                <a:gd name="connsiteY237-1520" fmla="*/ 833437 h 2447925"/>
                <a:gd name="connsiteX238-1521" fmla="*/ 1781508 w 2040634"/>
                <a:gd name="connsiteY238-1522" fmla="*/ 828675 h 2447925"/>
                <a:gd name="connsiteX239-1523" fmla="*/ 1767220 w 2040634"/>
                <a:gd name="connsiteY239-1524" fmla="*/ 800100 h 2447925"/>
                <a:gd name="connsiteX240-1525" fmla="*/ 1752933 w 2040634"/>
                <a:gd name="connsiteY240-1526" fmla="*/ 790575 h 2447925"/>
                <a:gd name="connsiteX241-1527" fmla="*/ 1724358 w 2040634"/>
                <a:gd name="connsiteY241-1528" fmla="*/ 766762 h 2447925"/>
                <a:gd name="connsiteX242-1529" fmla="*/ 1695783 w 2040634"/>
                <a:gd name="connsiteY242-1530" fmla="*/ 747712 h 2447925"/>
                <a:gd name="connsiteX243-1531" fmla="*/ 1676733 w 2040634"/>
                <a:gd name="connsiteY243-1532" fmla="*/ 704850 h 2447925"/>
                <a:gd name="connsiteX244-1533" fmla="*/ 1662445 w 2040634"/>
                <a:gd name="connsiteY244-1534" fmla="*/ 652462 h 2447925"/>
                <a:gd name="connsiteX245-1535" fmla="*/ 1648158 w 2040634"/>
                <a:gd name="connsiteY245-1536" fmla="*/ 647700 h 2447925"/>
                <a:gd name="connsiteX246-1537" fmla="*/ 1633870 w 2040634"/>
                <a:gd name="connsiteY246-1538" fmla="*/ 619125 h 2447925"/>
                <a:gd name="connsiteX247-1539" fmla="*/ 1629108 w 2040634"/>
                <a:gd name="connsiteY247-1540" fmla="*/ 604837 h 2447925"/>
                <a:gd name="connsiteX248-1541" fmla="*/ 1624345 w 2040634"/>
                <a:gd name="connsiteY248-1542" fmla="*/ 528637 h 2447925"/>
                <a:gd name="connsiteX249-1543" fmla="*/ 1619583 w 2040634"/>
                <a:gd name="connsiteY249-1544" fmla="*/ 514350 h 2447925"/>
                <a:gd name="connsiteX250-1545" fmla="*/ 1605295 w 2040634"/>
                <a:gd name="connsiteY250-1546" fmla="*/ 509587 h 2447925"/>
                <a:gd name="connsiteX251-1547" fmla="*/ 1586245 w 2040634"/>
                <a:gd name="connsiteY251-1548" fmla="*/ 481012 h 2447925"/>
                <a:gd name="connsiteX252-1549" fmla="*/ 1581483 w 2040634"/>
                <a:gd name="connsiteY252-1550" fmla="*/ 466725 h 2447925"/>
                <a:gd name="connsiteX253-1551" fmla="*/ 1576720 w 2040634"/>
                <a:gd name="connsiteY253-1552" fmla="*/ 438150 h 2447925"/>
                <a:gd name="connsiteX254-1553" fmla="*/ 1567195 w 2040634"/>
                <a:gd name="connsiteY254-1554" fmla="*/ 423862 h 2447925"/>
                <a:gd name="connsiteX255-1555" fmla="*/ 1543383 w 2040634"/>
                <a:gd name="connsiteY255-1556" fmla="*/ 385762 h 2447925"/>
                <a:gd name="connsiteX256-1557" fmla="*/ 1529095 w 2040634"/>
                <a:gd name="connsiteY256-1558" fmla="*/ 338137 h 2447925"/>
                <a:gd name="connsiteX257-1559" fmla="*/ 1519570 w 2040634"/>
                <a:gd name="connsiteY257-1560" fmla="*/ 323850 h 2447925"/>
                <a:gd name="connsiteX258-1561" fmla="*/ 1514808 w 2040634"/>
                <a:gd name="connsiteY258-1562" fmla="*/ 309562 h 2447925"/>
                <a:gd name="connsiteX259-1563" fmla="*/ 1490995 w 2040634"/>
                <a:gd name="connsiteY259-1564" fmla="*/ 266700 h 2447925"/>
                <a:gd name="connsiteX260-1565" fmla="*/ 1486233 w 2040634"/>
                <a:gd name="connsiteY260-1566" fmla="*/ 214312 h 2447925"/>
                <a:gd name="connsiteX0-1567" fmla="*/ 1486233 w 2040634"/>
                <a:gd name="connsiteY0-1568" fmla="*/ 214312 h 2447925"/>
                <a:gd name="connsiteX1-1569" fmla="*/ 1486233 w 2040634"/>
                <a:gd name="connsiteY1-1570" fmla="*/ 214312 h 2447925"/>
                <a:gd name="connsiteX2-1571" fmla="*/ 1443370 w 2040634"/>
                <a:gd name="connsiteY2-1572" fmla="*/ 204787 h 2447925"/>
                <a:gd name="connsiteX3-1573" fmla="*/ 1410033 w 2040634"/>
                <a:gd name="connsiteY3-1574" fmla="*/ 219075 h 2447925"/>
                <a:gd name="connsiteX4-1575" fmla="*/ 1395745 w 2040634"/>
                <a:gd name="connsiteY4-1576" fmla="*/ 223837 h 2447925"/>
                <a:gd name="connsiteX5-1577" fmla="*/ 1352883 w 2040634"/>
                <a:gd name="connsiteY5-1578" fmla="*/ 209550 h 2447925"/>
                <a:gd name="connsiteX6-1579" fmla="*/ 1338595 w 2040634"/>
                <a:gd name="connsiteY6-1580" fmla="*/ 204787 h 2447925"/>
                <a:gd name="connsiteX7-1581" fmla="*/ 1319545 w 2040634"/>
                <a:gd name="connsiteY7-1582" fmla="*/ 200025 h 2447925"/>
                <a:gd name="connsiteX8-1583" fmla="*/ 1305258 w 2040634"/>
                <a:gd name="connsiteY8-1584" fmla="*/ 195262 h 2447925"/>
                <a:gd name="connsiteX9-1585" fmla="*/ 1262395 w 2040634"/>
                <a:gd name="connsiteY9-1586" fmla="*/ 190500 h 2447925"/>
                <a:gd name="connsiteX10-1587" fmla="*/ 1214770 w 2040634"/>
                <a:gd name="connsiteY10-1588" fmla="*/ 176212 h 2447925"/>
                <a:gd name="connsiteX11-1589" fmla="*/ 1210008 w 2040634"/>
                <a:gd name="connsiteY11-1590" fmla="*/ 161925 h 2447925"/>
                <a:gd name="connsiteX12-1591" fmla="*/ 1143333 w 2040634"/>
                <a:gd name="connsiteY12-1592" fmla="*/ 161925 h 2447925"/>
                <a:gd name="connsiteX13-1593" fmla="*/ 1129045 w 2040634"/>
                <a:gd name="connsiteY13-1594" fmla="*/ 190500 h 2447925"/>
                <a:gd name="connsiteX14-1595" fmla="*/ 1124283 w 2040634"/>
                <a:gd name="connsiteY14-1596" fmla="*/ 214312 h 2447925"/>
                <a:gd name="connsiteX15-1597" fmla="*/ 1105233 w 2040634"/>
                <a:gd name="connsiteY15-1598" fmla="*/ 242887 h 2447925"/>
                <a:gd name="connsiteX16-1599" fmla="*/ 1090945 w 2040634"/>
                <a:gd name="connsiteY16-1600" fmla="*/ 238125 h 2447925"/>
                <a:gd name="connsiteX17-1601" fmla="*/ 1086183 w 2040634"/>
                <a:gd name="connsiteY17-1602" fmla="*/ 223837 h 2447925"/>
                <a:gd name="connsiteX18-1603" fmla="*/ 1067133 w 2040634"/>
                <a:gd name="connsiteY18-1604" fmla="*/ 219075 h 2447925"/>
                <a:gd name="connsiteX19-1605" fmla="*/ 1038558 w 2040634"/>
                <a:gd name="connsiteY19-1606" fmla="*/ 209550 h 2447925"/>
                <a:gd name="connsiteX20-1607" fmla="*/ 1024270 w 2040634"/>
                <a:gd name="connsiteY20-1608" fmla="*/ 204787 h 2447925"/>
                <a:gd name="connsiteX21-1609" fmla="*/ 1009983 w 2040634"/>
                <a:gd name="connsiteY21-1610" fmla="*/ 200025 h 2447925"/>
                <a:gd name="connsiteX22-1611" fmla="*/ 986170 w 2040634"/>
                <a:gd name="connsiteY22-1612" fmla="*/ 204787 h 2447925"/>
                <a:gd name="connsiteX23-1613" fmla="*/ 962358 w 2040634"/>
                <a:gd name="connsiteY23-1614" fmla="*/ 166687 h 2447925"/>
                <a:gd name="connsiteX24-1615" fmla="*/ 948070 w 2040634"/>
                <a:gd name="connsiteY24-1616" fmla="*/ 152400 h 2447925"/>
                <a:gd name="connsiteX25-1617" fmla="*/ 886158 w 2040634"/>
                <a:gd name="connsiteY25-1618" fmla="*/ 147637 h 2447925"/>
                <a:gd name="connsiteX26-1619" fmla="*/ 867108 w 2040634"/>
                <a:gd name="connsiteY26-1620" fmla="*/ 142875 h 2447925"/>
                <a:gd name="connsiteX27-1621" fmla="*/ 824245 w 2040634"/>
                <a:gd name="connsiteY27-1622" fmla="*/ 119062 h 2447925"/>
                <a:gd name="connsiteX28-1623" fmla="*/ 819483 w 2040634"/>
                <a:gd name="connsiteY28-1624" fmla="*/ 104775 h 2447925"/>
                <a:gd name="connsiteX29-1625" fmla="*/ 833770 w 2040634"/>
                <a:gd name="connsiteY29-1626" fmla="*/ 95250 h 2447925"/>
                <a:gd name="connsiteX30-1627" fmla="*/ 838533 w 2040634"/>
                <a:gd name="connsiteY30-1628" fmla="*/ 80962 h 2447925"/>
                <a:gd name="connsiteX31-1629" fmla="*/ 833770 w 2040634"/>
                <a:gd name="connsiteY31-1630" fmla="*/ 47625 h 2447925"/>
                <a:gd name="connsiteX32-1631" fmla="*/ 843295 w 2040634"/>
                <a:gd name="connsiteY32-1632" fmla="*/ 19050 h 2447925"/>
                <a:gd name="connsiteX33-1633" fmla="*/ 829008 w 2040634"/>
                <a:gd name="connsiteY33-1634" fmla="*/ 9525 h 2447925"/>
                <a:gd name="connsiteX34-1635" fmla="*/ 800433 w 2040634"/>
                <a:gd name="connsiteY34-1636" fmla="*/ 0 h 2447925"/>
                <a:gd name="connsiteX35-1637" fmla="*/ 690895 w 2040634"/>
                <a:gd name="connsiteY35-1638" fmla="*/ 14287 h 2447925"/>
                <a:gd name="connsiteX36-1639" fmla="*/ 595645 w 2040634"/>
                <a:gd name="connsiteY36-1640" fmla="*/ 23812 h 2447925"/>
                <a:gd name="connsiteX37-1641" fmla="*/ 562308 w 2040634"/>
                <a:gd name="connsiteY37-1642" fmla="*/ 33337 h 2447925"/>
                <a:gd name="connsiteX38-1643" fmla="*/ 548020 w 2040634"/>
                <a:gd name="connsiteY38-1644" fmla="*/ 42862 h 2447925"/>
                <a:gd name="connsiteX39-1645" fmla="*/ 519445 w 2040634"/>
                <a:gd name="connsiteY39-1646" fmla="*/ 47625 h 2447925"/>
                <a:gd name="connsiteX40-1647" fmla="*/ 505158 w 2040634"/>
                <a:gd name="connsiteY40-1648" fmla="*/ 52387 h 2447925"/>
                <a:gd name="connsiteX41-1649" fmla="*/ 490870 w 2040634"/>
                <a:gd name="connsiteY41-1650" fmla="*/ 61912 h 2447925"/>
                <a:gd name="connsiteX42-1651" fmla="*/ 409908 w 2040634"/>
                <a:gd name="connsiteY42-1652" fmla="*/ 76200 h 2447925"/>
                <a:gd name="connsiteX43-1653" fmla="*/ 376570 w 2040634"/>
                <a:gd name="connsiteY43-1654" fmla="*/ 71437 h 2447925"/>
                <a:gd name="connsiteX44-1655" fmla="*/ 371808 w 2040634"/>
                <a:gd name="connsiteY44-1656" fmla="*/ 57150 h 2447925"/>
                <a:gd name="connsiteX45-1657" fmla="*/ 362283 w 2040634"/>
                <a:gd name="connsiteY45-1658" fmla="*/ 42862 h 2447925"/>
                <a:gd name="connsiteX46-1659" fmla="*/ 347995 w 2040634"/>
                <a:gd name="connsiteY46-1660" fmla="*/ 47625 h 2447925"/>
                <a:gd name="connsiteX47-1661" fmla="*/ 343233 w 2040634"/>
                <a:gd name="connsiteY47-1662" fmla="*/ 66675 h 2447925"/>
                <a:gd name="connsiteX48-1663" fmla="*/ 319420 w 2040634"/>
                <a:gd name="connsiteY48-1664" fmla="*/ 109537 h 2447925"/>
                <a:gd name="connsiteX49-1665" fmla="*/ 290845 w 2040634"/>
                <a:gd name="connsiteY49-1666" fmla="*/ 123825 h 2447925"/>
                <a:gd name="connsiteX50-1667" fmla="*/ 262270 w 2040634"/>
                <a:gd name="connsiteY50-1668" fmla="*/ 133350 h 2447925"/>
                <a:gd name="connsiteX51-1669" fmla="*/ 247983 w 2040634"/>
                <a:gd name="connsiteY51-1670" fmla="*/ 147637 h 2447925"/>
                <a:gd name="connsiteX52-1671" fmla="*/ 228933 w 2040634"/>
                <a:gd name="connsiteY52-1672" fmla="*/ 176212 h 2447925"/>
                <a:gd name="connsiteX53-1673" fmla="*/ 233695 w 2040634"/>
                <a:gd name="connsiteY53-1674" fmla="*/ 238125 h 2447925"/>
                <a:gd name="connsiteX54-1675" fmla="*/ 219408 w 2040634"/>
                <a:gd name="connsiteY54-1676" fmla="*/ 280987 h 2447925"/>
                <a:gd name="connsiteX55-1677" fmla="*/ 162258 w 2040634"/>
                <a:gd name="connsiteY55-1678" fmla="*/ 309562 h 2447925"/>
                <a:gd name="connsiteX56-1679" fmla="*/ 147970 w 2040634"/>
                <a:gd name="connsiteY56-1680" fmla="*/ 314325 h 2447925"/>
                <a:gd name="connsiteX57-1681" fmla="*/ 133683 w 2040634"/>
                <a:gd name="connsiteY57-1682" fmla="*/ 319087 h 2447925"/>
                <a:gd name="connsiteX58-1683" fmla="*/ 114633 w 2040634"/>
                <a:gd name="connsiteY58-1684" fmla="*/ 342900 h 2447925"/>
                <a:gd name="connsiteX59-1685" fmla="*/ 95583 w 2040634"/>
                <a:gd name="connsiteY59-1686" fmla="*/ 366712 h 2447925"/>
                <a:gd name="connsiteX60-1687" fmla="*/ 90820 w 2040634"/>
                <a:gd name="connsiteY60-1688" fmla="*/ 381000 h 2447925"/>
                <a:gd name="connsiteX61-1689" fmla="*/ 76533 w 2040634"/>
                <a:gd name="connsiteY61-1690" fmla="*/ 395287 h 2447925"/>
                <a:gd name="connsiteX62-1691" fmla="*/ 71770 w 2040634"/>
                <a:gd name="connsiteY62-1692" fmla="*/ 423862 h 2447925"/>
                <a:gd name="connsiteX63-1693" fmla="*/ 62245 w 2040634"/>
                <a:gd name="connsiteY63-1694" fmla="*/ 452437 h 2447925"/>
                <a:gd name="connsiteX64-1695" fmla="*/ 57483 w 2040634"/>
                <a:gd name="connsiteY64-1696" fmla="*/ 466725 h 2447925"/>
                <a:gd name="connsiteX65-1697" fmla="*/ 52720 w 2040634"/>
                <a:gd name="connsiteY65-1698" fmla="*/ 481012 h 2447925"/>
                <a:gd name="connsiteX66-1699" fmla="*/ 38433 w 2040634"/>
                <a:gd name="connsiteY66-1700" fmla="*/ 490537 h 2447925"/>
                <a:gd name="connsiteX67-1701" fmla="*/ 19383 w 2040634"/>
                <a:gd name="connsiteY67-1702" fmla="*/ 519112 h 2447925"/>
                <a:gd name="connsiteX68-1703" fmla="*/ 24145 w 2040634"/>
                <a:gd name="connsiteY68-1704" fmla="*/ 538162 h 2447925"/>
                <a:gd name="connsiteX69-1705" fmla="*/ 33670 w 2040634"/>
                <a:gd name="connsiteY69-1706" fmla="*/ 566737 h 2447925"/>
                <a:gd name="connsiteX70-1707" fmla="*/ 38433 w 2040634"/>
                <a:gd name="connsiteY70-1708" fmla="*/ 609600 h 2447925"/>
                <a:gd name="connsiteX71-1709" fmla="*/ 38433 w 2040634"/>
                <a:gd name="connsiteY71-1710" fmla="*/ 681037 h 2447925"/>
                <a:gd name="connsiteX72-1711" fmla="*/ 19383 w 2040634"/>
                <a:gd name="connsiteY72-1712" fmla="*/ 709612 h 2447925"/>
                <a:gd name="connsiteX73-1713" fmla="*/ 9858 w 2040634"/>
                <a:gd name="connsiteY73-1714" fmla="*/ 742950 h 2447925"/>
                <a:gd name="connsiteX74-1715" fmla="*/ 333 w 2040634"/>
                <a:gd name="connsiteY74-1716" fmla="*/ 757237 h 2447925"/>
                <a:gd name="connsiteX75-1717" fmla="*/ 14620 w 2040634"/>
                <a:gd name="connsiteY75-1718" fmla="*/ 790575 h 2447925"/>
                <a:gd name="connsiteX76-1719" fmla="*/ 28908 w 2040634"/>
                <a:gd name="connsiteY76-1720" fmla="*/ 842962 h 2447925"/>
                <a:gd name="connsiteX77-1721" fmla="*/ 52720 w 2040634"/>
                <a:gd name="connsiteY77-1722" fmla="*/ 866775 h 2447925"/>
                <a:gd name="connsiteX78-1723" fmla="*/ 62245 w 2040634"/>
                <a:gd name="connsiteY78-1724" fmla="*/ 881062 h 2447925"/>
                <a:gd name="connsiteX79-1725" fmla="*/ 76533 w 2040634"/>
                <a:gd name="connsiteY79-1726" fmla="*/ 909637 h 2447925"/>
                <a:gd name="connsiteX80-1727" fmla="*/ 90820 w 2040634"/>
                <a:gd name="connsiteY80-1728" fmla="*/ 919162 h 2447925"/>
                <a:gd name="connsiteX81-1729" fmla="*/ 114633 w 2040634"/>
                <a:gd name="connsiteY81-1730" fmla="*/ 952500 h 2447925"/>
                <a:gd name="connsiteX82-1731" fmla="*/ 119395 w 2040634"/>
                <a:gd name="connsiteY82-1732" fmla="*/ 966787 h 2447925"/>
                <a:gd name="connsiteX83-1733" fmla="*/ 133683 w 2040634"/>
                <a:gd name="connsiteY83-1734" fmla="*/ 976312 h 2447925"/>
                <a:gd name="connsiteX84-1735" fmla="*/ 143208 w 2040634"/>
                <a:gd name="connsiteY84-1736" fmla="*/ 990600 h 2447925"/>
                <a:gd name="connsiteX85-1737" fmla="*/ 157495 w 2040634"/>
                <a:gd name="connsiteY85-1738" fmla="*/ 1019175 h 2447925"/>
                <a:gd name="connsiteX86-1739" fmla="*/ 171783 w 2040634"/>
                <a:gd name="connsiteY86-1740" fmla="*/ 1028700 h 2447925"/>
                <a:gd name="connsiteX87-1741" fmla="*/ 186070 w 2040634"/>
                <a:gd name="connsiteY87-1742" fmla="*/ 1057275 h 2447925"/>
                <a:gd name="connsiteX88-1743" fmla="*/ 214645 w 2040634"/>
                <a:gd name="connsiteY88-1744" fmla="*/ 1066800 h 2447925"/>
                <a:gd name="connsiteX89-1745" fmla="*/ 257508 w 2040634"/>
                <a:gd name="connsiteY89-1746" fmla="*/ 1095375 h 2447925"/>
                <a:gd name="connsiteX90-1747" fmla="*/ 271795 w 2040634"/>
                <a:gd name="connsiteY90-1748" fmla="*/ 1104900 h 2447925"/>
                <a:gd name="connsiteX91-1749" fmla="*/ 286083 w 2040634"/>
                <a:gd name="connsiteY91-1750" fmla="*/ 1109662 h 2447925"/>
                <a:gd name="connsiteX92-1751" fmla="*/ 305133 w 2040634"/>
                <a:gd name="connsiteY92-1752" fmla="*/ 1104900 h 2447925"/>
                <a:gd name="connsiteX93-1753" fmla="*/ 352758 w 2040634"/>
                <a:gd name="connsiteY93-1754" fmla="*/ 1090612 h 2447925"/>
                <a:gd name="connsiteX94-1755" fmla="*/ 409908 w 2040634"/>
                <a:gd name="connsiteY94-1756" fmla="*/ 1095375 h 2447925"/>
                <a:gd name="connsiteX95-1757" fmla="*/ 424195 w 2040634"/>
                <a:gd name="connsiteY95-1758" fmla="*/ 1100137 h 2447925"/>
                <a:gd name="connsiteX96-1759" fmla="*/ 452770 w 2040634"/>
                <a:gd name="connsiteY96-1760" fmla="*/ 1104900 h 2447925"/>
                <a:gd name="connsiteX97-1761" fmla="*/ 495633 w 2040634"/>
                <a:gd name="connsiteY97-1762" fmla="*/ 1100137 h 2447925"/>
                <a:gd name="connsiteX98-1763" fmla="*/ 505158 w 2040634"/>
                <a:gd name="connsiteY98-1764" fmla="*/ 1085850 h 2447925"/>
                <a:gd name="connsiteX99-1765" fmla="*/ 519445 w 2040634"/>
                <a:gd name="connsiteY99-1766" fmla="*/ 1081087 h 2447925"/>
                <a:gd name="connsiteX100-1767" fmla="*/ 548020 w 2040634"/>
                <a:gd name="connsiteY100-1768" fmla="*/ 1066800 h 2447925"/>
                <a:gd name="connsiteX101-1769" fmla="*/ 562308 w 2040634"/>
                <a:gd name="connsiteY101-1770" fmla="*/ 1057275 h 2447925"/>
                <a:gd name="connsiteX102-1771" fmla="*/ 590883 w 2040634"/>
                <a:gd name="connsiteY102-1772" fmla="*/ 1047750 h 2447925"/>
                <a:gd name="connsiteX103-1773" fmla="*/ 619458 w 2040634"/>
                <a:gd name="connsiteY103-1774" fmla="*/ 1052512 h 2447925"/>
                <a:gd name="connsiteX104-1775" fmla="*/ 648033 w 2040634"/>
                <a:gd name="connsiteY104-1776" fmla="*/ 1062037 h 2447925"/>
                <a:gd name="connsiteX105-1777" fmla="*/ 662320 w 2040634"/>
                <a:gd name="connsiteY105-1778" fmla="*/ 1071562 h 2447925"/>
                <a:gd name="connsiteX106-1779" fmla="*/ 681370 w 2040634"/>
                <a:gd name="connsiteY106-1780" fmla="*/ 1100137 h 2447925"/>
                <a:gd name="connsiteX107-1781" fmla="*/ 709945 w 2040634"/>
                <a:gd name="connsiteY107-1782" fmla="*/ 1119187 h 2447925"/>
                <a:gd name="connsiteX108-1783" fmla="*/ 733758 w 2040634"/>
                <a:gd name="connsiteY108-1784" fmla="*/ 1114425 h 2447925"/>
                <a:gd name="connsiteX109-1785" fmla="*/ 771858 w 2040634"/>
                <a:gd name="connsiteY109-1786" fmla="*/ 1104900 h 2447925"/>
                <a:gd name="connsiteX110-1787" fmla="*/ 786145 w 2040634"/>
                <a:gd name="connsiteY110-1788" fmla="*/ 1109662 h 2447925"/>
                <a:gd name="connsiteX111-1789" fmla="*/ 795670 w 2040634"/>
                <a:gd name="connsiteY111-1790" fmla="*/ 1138237 h 2447925"/>
                <a:gd name="connsiteX112-1791" fmla="*/ 805195 w 2040634"/>
                <a:gd name="connsiteY112-1792" fmla="*/ 1176337 h 2447925"/>
                <a:gd name="connsiteX113-1793" fmla="*/ 800433 w 2040634"/>
                <a:gd name="connsiteY113-1794" fmla="*/ 1233487 h 2447925"/>
                <a:gd name="connsiteX114-1795" fmla="*/ 790908 w 2040634"/>
                <a:gd name="connsiteY114-1796" fmla="*/ 1262062 h 2447925"/>
                <a:gd name="connsiteX115-1797" fmla="*/ 776620 w 2040634"/>
                <a:gd name="connsiteY115-1798" fmla="*/ 1290637 h 2447925"/>
                <a:gd name="connsiteX116-1799" fmla="*/ 800433 w 2040634"/>
                <a:gd name="connsiteY116-1800" fmla="*/ 1333500 h 2447925"/>
                <a:gd name="connsiteX117-1801" fmla="*/ 814720 w 2040634"/>
                <a:gd name="connsiteY117-1802" fmla="*/ 1343025 h 2447925"/>
                <a:gd name="connsiteX118-1803" fmla="*/ 824245 w 2040634"/>
                <a:gd name="connsiteY118-1804" fmla="*/ 1371600 h 2447925"/>
                <a:gd name="connsiteX119-1805" fmla="*/ 833770 w 2040634"/>
                <a:gd name="connsiteY119-1806" fmla="*/ 1385887 h 2447925"/>
                <a:gd name="connsiteX120-1807" fmla="*/ 838533 w 2040634"/>
                <a:gd name="connsiteY120-1808" fmla="*/ 1400175 h 2447925"/>
                <a:gd name="connsiteX121-1809" fmla="*/ 867108 w 2040634"/>
                <a:gd name="connsiteY121-1810" fmla="*/ 1423987 h 2447925"/>
                <a:gd name="connsiteX122-1811" fmla="*/ 890920 w 2040634"/>
                <a:gd name="connsiteY122-1812" fmla="*/ 1466850 h 2447925"/>
                <a:gd name="connsiteX123-1813" fmla="*/ 895683 w 2040634"/>
                <a:gd name="connsiteY123-1814" fmla="*/ 1514475 h 2447925"/>
                <a:gd name="connsiteX124-1815" fmla="*/ 900445 w 2040634"/>
                <a:gd name="connsiteY124-1816" fmla="*/ 1528762 h 2447925"/>
                <a:gd name="connsiteX125-1817" fmla="*/ 919495 w 2040634"/>
                <a:gd name="connsiteY125-1818" fmla="*/ 1557337 h 2447925"/>
                <a:gd name="connsiteX126-1819" fmla="*/ 905208 w 2040634"/>
                <a:gd name="connsiteY126-1820" fmla="*/ 1595437 h 2447925"/>
                <a:gd name="connsiteX127-1821" fmla="*/ 919495 w 2040634"/>
                <a:gd name="connsiteY127-1822" fmla="*/ 1600200 h 2447925"/>
                <a:gd name="connsiteX128-1823" fmla="*/ 933783 w 2040634"/>
                <a:gd name="connsiteY128-1824" fmla="*/ 1628775 h 2447925"/>
                <a:gd name="connsiteX129-1825" fmla="*/ 924258 w 2040634"/>
                <a:gd name="connsiteY129-1826" fmla="*/ 1676400 h 2447925"/>
                <a:gd name="connsiteX130-1827" fmla="*/ 919495 w 2040634"/>
                <a:gd name="connsiteY130-1828" fmla="*/ 1695450 h 2447925"/>
                <a:gd name="connsiteX131-1829" fmla="*/ 900445 w 2040634"/>
                <a:gd name="connsiteY131-1830" fmla="*/ 1724025 h 2447925"/>
                <a:gd name="connsiteX132-1831" fmla="*/ 890920 w 2040634"/>
                <a:gd name="connsiteY132-1832" fmla="*/ 1738312 h 2447925"/>
                <a:gd name="connsiteX133-1833" fmla="*/ 886158 w 2040634"/>
                <a:gd name="connsiteY133-1834" fmla="*/ 1752600 h 2447925"/>
                <a:gd name="connsiteX134-1835" fmla="*/ 881395 w 2040634"/>
                <a:gd name="connsiteY134-1836" fmla="*/ 1785937 h 2447925"/>
                <a:gd name="connsiteX135-1837" fmla="*/ 871870 w 2040634"/>
                <a:gd name="connsiteY135-1838" fmla="*/ 1800225 h 2447925"/>
                <a:gd name="connsiteX136-1839" fmla="*/ 876633 w 2040634"/>
                <a:gd name="connsiteY136-1840" fmla="*/ 1843087 h 2447925"/>
                <a:gd name="connsiteX137-1841" fmla="*/ 881395 w 2040634"/>
                <a:gd name="connsiteY137-1842" fmla="*/ 1857375 h 2447925"/>
                <a:gd name="connsiteX138-1843" fmla="*/ 890920 w 2040634"/>
                <a:gd name="connsiteY138-1844" fmla="*/ 1919287 h 2447925"/>
                <a:gd name="connsiteX139-1845" fmla="*/ 909970 w 2040634"/>
                <a:gd name="connsiteY139-1846" fmla="*/ 1947862 h 2447925"/>
                <a:gd name="connsiteX140-1847" fmla="*/ 914733 w 2040634"/>
                <a:gd name="connsiteY140-1848" fmla="*/ 1962150 h 2447925"/>
                <a:gd name="connsiteX141-1849" fmla="*/ 933783 w 2040634"/>
                <a:gd name="connsiteY141-1850" fmla="*/ 1990725 h 2447925"/>
                <a:gd name="connsiteX142-1851" fmla="*/ 943308 w 2040634"/>
                <a:gd name="connsiteY142-1852" fmla="*/ 2024062 h 2447925"/>
                <a:gd name="connsiteX143-1853" fmla="*/ 952833 w 2040634"/>
                <a:gd name="connsiteY143-1854" fmla="*/ 2038350 h 2447925"/>
                <a:gd name="connsiteX144-1855" fmla="*/ 967120 w 2040634"/>
                <a:gd name="connsiteY144-1856" fmla="*/ 2119312 h 2447925"/>
                <a:gd name="connsiteX145-1857" fmla="*/ 976645 w 2040634"/>
                <a:gd name="connsiteY145-1858" fmla="*/ 2147887 h 2447925"/>
                <a:gd name="connsiteX146-1859" fmla="*/ 990933 w 2040634"/>
                <a:gd name="connsiteY146-1860" fmla="*/ 2209800 h 2447925"/>
                <a:gd name="connsiteX147-1861" fmla="*/ 995695 w 2040634"/>
                <a:gd name="connsiteY147-1862" fmla="*/ 2224087 h 2447925"/>
                <a:gd name="connsiteX148-1863" fmla="*/ 1005220 w 2040634"/>
                <a:gd name="connsiteY148-1864" fmla="*/ 2238375 h 2447925"/>
                <a:gd name="connsiteX149-1865" fmla="*/ 1009983 w 2040634"/>
                <a:gd name="connsiteY149-1866" fmla="*/ 2252662 h 2447925"/>
                <a:gd name="connsiteX150-1867" fmla="*/ 1029033 w 2040634"/>
                <a:gd name="connsiteY150-1868" fmla="*/ 2281237 h 2447925"/>
                <a:gd name="connsiteX151-1869" fmla="*/ 1043320 w 2040634"/>
                <a:gd name="connsiteY151-1870" fmla="*/ 2309812 h 2447925"/>
                <a:gd name="connsiteX152-1871" fmla="*/ 1057608 w 2040634"/>
                <a:gd name="connsiteY152-1872" fmla="*/ 2319337 h 2447925"/>
                <a:gd name="connsiteX153-1873" fmla="*/ 1057608 w 2040634"/>
                <a:gd name="connsiteY153-1874" fmla="*/ 2371725 h 2447925"/>
                <a:gd name="connsiteX154-1875" fmla="*/ 1052845 w 2040634"/>
                <a:gd name="connsiteY154-1876" fmla="*/ 2386012 h 2447925"/>
                <a:gd name="connsiteX155-1877" fmla="*/ 1071895 w 2040634"/>
                <a:gd name="connsiteY155-1878" fmla="*/ 2414587 h 2447925"/>
                <a:gd name="connsiteX156-1879" fmla="*/ 1081420 w 2040634"/>
                <a:gd name="connsiteY156-1880" fmla="*/ 2428875 h 2447925"/>
                <a:gd name="connsiteX157-1881" fmla="*/ 1109995 w 2040634"/>
                <a:gd name="connsiteY157-1882" fmla="*/ 2447925 h 2447925"/>
                <a:gd name="connsiteX158-1883" fmla="*/ 1143333 w 2040634"/>
                <a:gd name="connsiteY158-1884" fmla="*/ 2438400 h 2447925"/>
                <a:gd name="connsiteX159-1885" fmla="*/ 1176670 w 2040634"/>
                <a:gd name="connsiteY159-1886" fmla="*/ 2424112 h 2447925"/>
                <a:gd name="connsiteX160-1887" fmla="*/ 1233820 w 2040634"/>
                <a:gd name="connsiteY160-1888" fmla="*/ 2419350 h 2447925"/>
                <a:gd name="connsiteX161-1889" fmla="*/ 1290970 w 2040634"/>
                <a:gd name="connsiteY161-1890" fmla="*/ 2414587 h 2447925"/>
                <a:gd name="connsiteX162-1891" fmla="*/ 1333833 w 2040634"/>
                <a:gd name="connsiteY162-1892" fmla="*/ 2395537 h 2447925"/>
                <a:gd name="connsiteX163-1893" fmla="*/ 1348120 w 2040634"/>
                <a:gd name="connsiteY163-1894" fmla="*/ 2381250 h 2447925"/>
                <a:gd name="connsiteX164-1895" fmla="*/ 1376695 w 2040634"/>
                <a:gd name="connsiteY164-1896" fmla="*/ 2362200 h 2447925"/>
                <a:gd name="connsiteX165-1897" fmla="*/ 1390983 w 2040634"/>
                <a:gd name="connsiteY165-1898" fmla="*/ 2352675 h 2447925"/>
                <a:gd name="connsiteX166-1899" fmla="*/ 1400508 w 2040634"/>
                <a:gd name="connsiteY166-1900" fmla="*/ 2338387 h 2447925"/>
                <a:gd name="connsiteX167-1901" fmla="*/ 1414795 w 2040634"/>
                <a:gd name="connsiteY167-1902" fmla="*/ 2333625 h 2447925"/>
                <a:gd name="connsiteX168-1903" fmla="*/ 1433845 w 2040634"/>
                <a:gd name="connsiteY168-1904" fmla="*/ 2314575 h 2447925"/>
                <a:gd name="connsiteX169-1905" fmla="*/ 1448133 w 2040634"/>
                <a:gd name="connsiteY169-1906" fmla="*/ 2286000 h 2447925"/>
                <a:gd name="connsiteX170-1907" fmla="*/ 1457658 w 2040634"/>
                <a:gd name="connsiteY170-1908" fmla="*/ 2257425 h 2447925"/>
                <a:gd name="connsiteX171-1909" fmla="*/ 1476708 w 2040634"/>
                <a:gd name="connsiteY171-1910" fmla="*/ 2228850 h 2447925"/>
                <a:gd name="connsiteX172-1911" fmla="*/ 1486233 w 2040634"/>
                <a:gd name="connsiteY172-1912" fmla="*/ 2214562 h 2447925"/>
                <a:gd name="connsiteX173-1913" fmla="*/ 1495758 w 2040634"/>
                <a:gd name="connsiteY173-1914" fmla="*/ 2185987 h 2447925"/>
                <a:gd name="connsiteX174-1915" fmla="*/ 1500520 w 2040634"/>
                <a:gd name="connsiteY174-1916" fmla="*/ 2128837 h 2447925"/>
                <a:gd name="connsiteX175-1917" fmla="*/ 1529095 w 2040634"/>
                <a:gd name="connsiteY175-1918" fmla="*/ 2119312 h 2447925"/>
                <a:gd name="connsiteX176-1919" fmla="*/ 1543383 w 2040634"/>
                <a:gd name="connsiteY176-1920" fmla="*/ 2114550 h 2447925"/>
                <a:gd name="connsiteX177-1921" fmla="*/ 1557670 w 2040634"/>
                <a:gd name="connsiteY177-1922" fmla="*/ 2105025 h 2447925"/>
                <a:gd name="connsiteX178-1923" fmla="*/ 1571958 w 2040634"/>
                <a:gd name="connsiteY178-1924" fmla="*/ 2100262 h 2447925"/>
                <a:gd name="connsiteX179-1925" fmla="*/ 1581483 w 2040634"/>
                <a:gd name="connsiteY179-1926" fmla="*/ 2085975 h 2447925"/>
                <a:gd name="connsiteX180-1927" fmla="*/ 1571958 w 2040634"/>
                <a:gd name="connsiteY180-1928" fmla="*/ 2005012 h 2447925"/>
                <a:gd name="connsiteX181-1929" fmla="*/ 1567195 w 2040634"/>
                <a:gd name="connsiteY181-1930" fmla="*/ 1990725 h 2447925"/>
                <a:gd name="connsiteX182-1931" fmla="*/ 1557670 w 2040634"/>
                <a:gd name="connsiteY182-1932" fmla="*/ 1976437 h 2447925"/>
                <a:gd name="connsiteX183-1933" fmla="*/ 1557670 w 2040634"/>
                <a:gd name="connsiteY183-1934" fmla="*/ 1933575 h 2447925"/>
                <a:gd name="connsiteX184-1935" fmla="*/ 1571958 w 2040634"/>
                <a:gd name="connsiteY184-1936" fmla="*/ 1924050 h 2447925"/>
                <a:gd name="connsiteX185-1937" fmla="*/ 1581483 w 2040634"/>
                <a:gd name="connsiteY185-1938" fmla="*/ 1909762 h 2447925"/>
                <a:gd name="connsiteX186-1939" fmla="*/ 1610058 w 2040634"/>
                <a:gd name="connsiteY186-1940" fmla="*/ 1890712 h 2447925"/>
                <a:gd name="connsiteX187-1941" fmla="*/ 1633870 w 2040634"/>
                <a:gd name="connsiteY187-1942" fmla="*/ 1866900 h 2447925"/>
                <a:gd name="connsiteX188-1943" fmla="*/ 1648158 w 2040634"/>
                <a:gd name="connsiteY188-1944" fmla="*/ 1852612 h 2447925"/>
                <a:gd name="connsiteX189-1945" fmla="*/ 1686257 w 2040634"/>
                <a:gd name="connsiteY189-1946" fmla="*/ 1838325 h 2447925"/>
                <a:gd name="connsiteX190-1947" fmla="*/ 1712451 w 2040634"/>
                <a:gd name="connsiteY190-1948" fmla="*/ 1819275 h 2447925"/>
                <a:gd name="connsiteX191-1949" fmla="*/ 1719595 w 2040634"/>
                <a:gd name="connsiteY191-1950" fmla="*/ 1793081 h 2447925"/>
                <a:gd name="connsiteX192-1951" fmla="*/ 1724358 w 2040634"/>
                <a:gd name="connsiteY192-1952" fmla="*/ 1771650 h 2447925"/>
                <a:gd name="connsiteX193-1953" fmla="*/ 1733883 w 2040634"/>
                <a:gd name="connsiteY193-1954" fmla="*/ 1743075 h 2447925"/>
                <a:gd name="connsiteX194-1955" fmla="*/ 1729120 w 2040634"/>
                <a:gd name="connsiteY194-1956" fmla="*/ 1700212 h 2447925"/>
                <a:gd name="connsiteX195-1957" fmla="*/ 1726739 w 2040634"/>
                <a:gd name="connsiteY195-1958" fmla="*/ 1633537 h 2447925"/>
                <a:gd name="connsiteX196-1959" fmla="*/ 1710070 w 2040634"/>
                <a:gd name="connsiteY196-1960" fmla="*/ 1590675 h 2447925"/>
                <a:gd name="connsiteX197-1961" fmla="*/ 1700545 w 2040634"/>
                <a:gd name="connsiteY197-1962" fmla="*/ 1576387 h 2447925"/>
                <a:gd name="connsiteX198-1963" fmla="*/ 1695783 w 2040634"/>
                <a:gd name="connsiteY198-1964" fmla="*/ 1562100 h 2447925"/>
                <a:gd name="connsiteX199-1965" fmla="*/ 1691020 w 2040634"/>
                <a:gd name="connsiteY199-1966" fmla="*/ 1504950 h 2447925"/>
                <a:gd name="connsiteX200-1967" fmla="*/ 1691020 w 2040634"/>
                <a:gd name="connsiteY200-1968" fmla="*/ 1490662 h 2447925"/>
                <a:gd name="connsiteX201-1969" fmla="*/ 1695783 w 2040634"/>
                <a:gd name="connsiteY201-1970" fmla="*/ 1428750 h 2447925"/>
                <a:gd name="connsiteX202-1971" fmla="*/ 1705308 w 2040634"/>
                <a:gd name="connsiteY202-1972" fmla="*/ 1414462 h 2447925"/>
                <a:gd name="connsiteX203-1973" fmla="*/ 1710070 w 2040634"/>
                <a:gd name="connsiteY203-1974" fmla="*/ 1400175 h 2447925"/>
                <a:gd name="connsiteX204-1975" fmla="*/ 1719595 w 2040634"/>
                <a:gd name="connsiteY204-1976" fmla="*/ 1385887 h 2447925"/>
                <a:gd name="connsiteX205-1977" fmla="*/ 1733883 w 2040634"/>
                <a:gd name="connsiteY205-1978" fmla="*/ 1357312 h 2447925"/>
                <a:gd name="connsiteX206-1979" fmla="*/ 1757695 w 2040634"/>
                <a:gd name="connsiteY206-1980" fmla="*/ 1314450 h 2447925"/>
                <a:gd name="connsiteX207-1981" fmla="*/ 1767220 w 2040634"/>
                <a:gd name="connsiteY207-1982" fmla="*/ 1300162 h 2447925"/>
                <a:gd name="connsiteX208-1983" fmla="*/ 1771983 w 2040634"/>
                <a:gd name="connsiteY208-1984" fmla="*/ 1285875 h 2447925"/>
                <a:gd name="connsiteX209-1985" fmla="*/ 1786270 w 2040634"/>
                <a:gd name="connsiteY209-1986" fmla="*/ 1276350 h 2447925"/>
                <a:gd name="connsiteX210-1987" fmla="*/ 1795795 w 2040634"/>
                <a:gd name="connsiteY210-1988" fmla="*/ 1262062 h 2447925"/>
                <a:gd name="connsiteX211-1989" fmla="*/ 1810083 w 2040634"/>
                <a:gd name="connsiteY211-1990" fmla="*/ 1247775 h 2447925"/>
                <a:gd name="connsiteX212-1991" fmla="*/ 1829133 w 2040634"/>
                <a:gd name="connsiteY212-1992" fmla="*/ 1228725 h 2447925"/>
                <a:gd name="connsiteX213-1993" fmla="*/ 1843420 w 2040634"/>
                <a:gd name="connsiteY213-1994" fmla="*/ 1219200 h 2447925"/>
                <a:gd name="connsiteX214-1995" fmla="*/ 1852945 w 2040634"/>
                <a:gd name="connsiteY214-1996" fmla="*/ 1204912 h 2447925"/>
                <a:gd name="connsiteX215-1997" fmla="*/ 1867233 w 2040634"/>
                <a:gd name="connsiteY215-1998" fmla="*/ 1200150 h 2447925"/>
                <a:gd name="connsiteX216-1999" fmla="*/ 1876758 w 2040634"/>
                <a:gd name="connsiteY216-2000" fmla="*/ 1204912 h 2447925"/>
                <a:gd name="connsiteX217-2001" fmla="*/ 1900570 w 2040634"/>
                <a:gd name="connsiteY217-2002" fmla="*/ 1171575 h 2447925"/>
                <a:gd name="connsiteX218-2003" fmla="*/ 1919620 w 2040634"/>
                <a:gd name="connsiteY218-2004" fmla="*/ 1128712 h 2447925"/>
                <a:gd name="connsiteX219-2005" fmla="*/ 1933908 w 2040634"/>
                <a:gd name="connsiteY219-2006" fmla="*/ 1119187 h 2447925"/>
                <a:gd name="connsiteX220-2007" fmla="*/ 1952958 w 2040634"/>
                <a:gd name="connsiteY220-2008" fmla="*/ 1100137 h 2447925"/>
                <a:gd name="connsiteX221-2009" fmla="*/ 1957720 w 2040634"/>
                <a:gd name="connsiteY221-2010" fmla="*/ 1085850 h 2447925"/>
                <a:gd name="connsiteX222-2011" fmla="*/ 1976770 w 2040634"/>
                <a:gd name="connsiteY222-2012" fmla="*/ 1057275 h 2447925"/>
                <a:gd name="connsiteX223-2013" fmla="*/ 1986295 w 2040634"/>
                <a:gd name="connsiteY223-2014" fmla="*/ 1042987 h 2447925"/>
                <a:gd name="connsiteX224-2015" fmla="*/ 1995820 w 2040634"/>
                <a:gd name="connsiteY224-2016" fmla="*/ 1028700 h 2447925"/>
                <a:gd name="connsiteX225-2017" fmla="*/ 2005345 w 2040634"/>
                <a:gd name="connsiteY225-2018" fmla="*/ 1014412 h 2447925"/>
                <a:gd name="connsiteX226-2019" fmla="*/ 2019633 w 2040634"/>
                <a:gd name="connsiteY226-2020" fmla="*/ 1004887 h 2447925"/>
                <a:gd name="connsiteX227-2021" fmla="*/ 2038683 w 2040634"/>
                <a:gd name="connsiteY227-2022" fmla="*/ 962025 h 2447925"/>
                <a:gd name="connsiteX228-2023" fmla="*/ 2033920 w 2040634"/>
                <a:gd name="connsiteY228-2024" fmla="*/ 862012 h 2447925"/>
                <a:gd name="connsiteX229-2025" fmla="*/ 2005345 w 2040634"/>
                <a:gd name="connsiteY229-2026" fmla="*/ 881062 h 2447925"/>
                <a:gd name="connsiteX230-2027" fmla="*/ 1952958 w 2040634"/>
                <a:gd name="connsiteY230-2028" fmla="*/ 885825 h 2447925"/>
                <a:gd name="connsiteX231-2029" fmla="*/ 1924383 w 2040634"/>
                <a:gd name="connsiteY231-2030" fmla="*/ 895350 h 2447925"/>
                <a:gd name="connsiteX232-2031" fmla="*/ 1895808 w 2040634"/>
                <a:gd name="connsiteY232-2032" fmla="*/ 909637 h 2447925"/>
                <a:gd name="connsiteX233-2033" fmla="*/ 1819608 w 2040634"/>
                <a:gd name="connsiteY233-2034" fmla="*/ 904875 h 2447925"/>
                <a:gd name="connsiteX234-2035" fmla="*/ 1805320 w 2040634"/>
                <a:gd name="connsiteY234-2036" fmla="*/ 900112 h 2447925"/>
                <a:gd name="connsiteX235-2037" fmla="*/ 1786270 w 2040634"/>
                <a:gd name="connsiteY235-2038" fmla="*/ 871537 h 2447925"/>
                <a:gd name="connsiteX236-2039" fmla="*/ 1800558 w 2040634"/>
                <a:gd name="connsiteY236-2040" fmla="*/ 862012 h 2447925"/>
                <a:gd name="connsiteX237-2041" fmla="*/ 1795795 w 2040634"/>
                <a:gd name="connsiteY237-2042" fmla="*/ 833437 h 2447925"/>
                <a:gd name="connsiteX238-2043" fmla="*/ 1781508 w 2040634"/>
                <a:gd name="connsiteY238-2044" fmla="*/ 828675 h 2447925"/>
                <a:gd name="connsiteX239-2045" fmla="*/ 1767220 w 2040634"/>
                <a:gd name="connsiteY239-2046" fmla="*/ 800100 h 2447925"/>
                <a:gd name="connsiteX240-2047" fmla="*/ 1752933 w 2040634"/>
                <a:gd name="connsiteY240-2048" fmla="*/ 790575 h 2447925"/>
                <a:gd name="connsiteX241-2049" fmla="*/ 1724358 w 2040634"/>
                <a:gd name="connsiteY241-2050" fmla="*/ 766762 h 2447925"/>
                <a:gd name="connsiteX242-2051" fmla="*/ 1695783 w 2040634"/>
                <a:gd name="connsiteY242-2052" fmla="*/ 747712 h 2447925"/>
                <a:gd name="connsiteX243-2053" fmla="*/ 1676733 w 2040634"/>
                <a:gd name="connsiteY243-2054" fmla="*/ 704850 h 2447925"/>
                <a:gd name="connsiteX244-2055" fmla="*/ 1662445 w 2040634"/>
                <a:gd name="connsiteY244-2056" fmla="*/ 652462 h 2447925"/>
                <a:gd name="connsiteX245-2057" fmla="*/ 1648158 w 2040634"/>
                <a:gd name="connsiteY245-2058" fmla="*/ 647700 h 2447925"/>
                <a:gd name="connsiteX246-2059" fmla="*/ 1633870 w 2040634"/>
                <a:gd name="connsiteY246-2060" fmla="*/ 619125 h 2447925"/>
                <a:gd name="connsiteX247-2061" fmla="*/ 1629108 w 2040634"/>
                <a:gd name="connsiteY247-2062" fmla="*/ 604837 h 2447925"/>
                <a:gd name="connsiteX248-2063" fmla="*/ 1624345 w 2040634"/>
                <a:gd name="connsiteY248-2064" fmla="*/ 528637 h 2447925"/>
                <a:gd name="connsiteX249-2065" fmla="*/ 1619583 w 2040634"/>
                <a:gd name="connsiteY249-2066" fmla="*/ 514350 h 2447925"/>
                <a:gd name="connsiteX250-2067" fmla="*/ 1605295 w 2040634"/>
                <a:gd name="connsiteY250-2068" fmla="*/ 509587 h 2447925"/>
                <a:gd name="connsiteX251-2069" fmla="*/ 1586245 w 2040634"/>
                <a:gd name="connsiteY251-2070" fmla="*/ 481012 h 2447925"/>
                <a:gd name="connsiteX252-2071" fmla="*/ 1581483 w 2040634"/>
                <a:gd name="connsiteY252-2072" fmla="*/ 466725 h 2447925"/>
                <a:gd name="connsiteX253-2073" fmla="*/ 1576720 w 2040634"/>
                <a:gd name="connsiteY253-2074" fmla="*/ 438150 h 2447925"/>
                <a:gd name="connsiteX254-2075" fmla="*/ 1567195 w 2040634"/>
                <a:gd name="connsiteY254-2076" fmla="*/ 423862 h 2447925"/>
                <a:gd name="connsiteX255-2077" fmla="*/ 1543383 w 2040634"/>
                <a:gd name="connsiteY255-2078" fmla="*/ 385762 h 2447925"/>
                <a:gd name="connsiteX256-2079" fmla="*/ 1529095 w 2040634"/>
                <a:gd name="connsiteY256-2080" fmla="*/ 338137 h 2447925"/>
                <a:gd name="connsiteX257-2081" fmla="*/ 1519570 w 2040634"/>
                <a:gd name="connsiteY257-2082" fmla="*/ 323850 h 2447925"/>
                <a:gd name="connsiteX258-2083" fmla="*/ 1514808 w 2040634"/>
                <a:gd name="connsiteY258-2084" fmla="*/ 309562 h 2447925"/>
                <a:gd name="connsiteX259-2085" fmla="*/ 1490995 w 2040634"/>
                <a:gd name="connsiteY259-2086" fmla="*/ 266700 h 2447925"/>
                <a:gd name="connsiteX260-2087" fmla="*/ 1486233 w 2040634"/>
                <a:gd name="connsiteY260-2088" fmla="*/ 214312 h 2447925"/>
                <a:gd name="connsiteX0-2089" fmla="*/ 1486233 w 2040634"/>
                <a:gd name="connsiteY0-2090" fmla="*/ 214312 h 2447925"/>
                <a:gd name="connsiteX1-2091" fmla="*/ 1486233 w 2040634"/>
                <a:gd name="connsiteY1-2092" fmla="*/ 214312 h 2447925"/>
                <a:gd name="connsiteX2-2093" fmla="*/ 1443370 w 2040634"/>
                <a:gd name="connsiteY2-2094" fmla="*/ 204787 h 2447925"/>
                <a:gd name="connsiteX3-2095" fmla="*/ 1410033 w 2040634"/>
                <a:gd name="connsiteY3-2096" fmla="*/ 219075 h 2447925"/>
                <a:gd name="connsiteX4-2097" fmla="*/ 1395745 w 2040634"/>
                <a:gd name="connsiteY4-2098" fmla="*/ 223837 h 2447925"/>
                <a:gd name="connsiteX5-2099" fmla="*/ 1352883 w 2040634"/>
                <a:gd name="connsiteY5-2100" fmla="*/ 209550 h 2447925"/>
                <a:gd name="connsiteX6-2101" fmla="*/ 1338595 w 2040634"/>
                <a:gd name="connsiteY6-2102" fmla="*/ 204787 h 2447925"/>
                <a:gd name="connsiteX7-2103" fmla="*/ 1319545 w 2040634"/>
                <a:gd name="connsiteY7-2104" fmla="*/ 200025 h 2447925"/>
                <a:gd name="connsiteX8-2105" fmla="*/ 1305258 w 2040634"/>
                <a:gd name="connsiteY8-2106" fmla="*/ 195262 h 2447925"/>
                <a:gd name="connsiteX9-2107" fmla="*/ 1262395 w 2040634"/>
                <a:gd name="connsiteY9-2108" fmla="*/ 190500 h 2447925"/>
                <a:gd name="connsiteX10-2109" fmla="*/ 1214770 w 2040634"/>
                <a:gd name="connsiteY10-2110" fmla="*/ 176212 h 2447925"/>
                <a:gd name="connsiteX11-2111" fmla="*/ 1210008 w 2040634"/>
                <a:gd name="connsiteY11-2112" fmla="*/ 161925 h 2447925"/>
                <a:gd name="connsiteX12-2113" fmla="*/ 1143333 w 2040634"/>
                <a:gd name="connsiteY12-2114" fmla="*/ 161925 h 2447925"/>
                <a:gd name="connsiteX13-2115" fmla="*/ 1129045 w 2040634"/>
                <a:gd name="connsiteY13-2116" fmla="*/ 190500 h 2447925"/>
                <a:gd name="connsiteX14-2117" fmla="*/ 1124283 w 2040634"/>
                <a:gd name="connsiteY14-2118" fmla="*/ 214312 h 2447925"/>
                <a:gd name="connsiteX15-2119" fmla="*/ 1105233 w 2040634"/>
                <a:gd name="connsiteY15-2120" fmla="*/ 242887 h 2447925"/>
                <a:gd name="connsiteX16-2121" fmla="*/ 1090945 w 2040634"/>
                <a:gd name="connsiteY16-2122" fmla="*/ 238125 h 2447925"/>
                <a:gd name="connsiteX17-2123" fmla="*/ 1086183 w 2040634"/>
                <a:gd name="connsiteY17-2124" fmla="*/ 223837 h 2447925"/>
                <a:gd name="connsiteX18-2125" fmla="*/ 1067133 w 2040634"/>
                <a:gd name="connsiteY18-2126" fmla="*/ 219075 h 2447925"/>
                <a:gd name="connsiteX19-2127" fmla="*/ 1038558 w 2040634"/>
                <a:gd name="connsiteY19-2128" fmla="*/ 209550 h 2447925"/>
                <a:gd name="connsiteX20-2129" fmla="*/ 1024270 w 2040634"/>
                <a:gd name="connsiteY20-2130" fmla="*/ 204787 h 2447925"/>
                <a:gd name="connsiteX21-2131" fmla="*/ 1009983 w 2040634"/>
                <a:gd name="connsiteY21-2132" fmla="*/ 200025 h 2447925"/>
                <a:gd name="connsiteX22-2133" fmla="*/ 986170 w 2040634"/>
                <a:gd name="connsiteY22-2134" fmla="*/ 204787 h 2447925"/>
                <a:gd name="connsiteX23-2135" fmla="*/ 962358 w 2040634"/>
                <a:gd name="connsiteY23-2136" fmla="*/ 166687 h 2447925"/>
                <a:gd name="connsiteX24-2137" fmla="*/ 948070 w 2040634"/>
                <a:gd name="connsiteY24-2138" fmla="*/ 152400 h 2447925"/>
                <a:gd name="connsiteX25-2139" fmla="*/ 886158 w 2040634"/>
                <a:gd name="connsiteY25-2140" fmla="*/ 147637 h 2447925"/>
                <a:gd name="connsiteX26-2141" fmla="*/ 867108 w 2040634"/>
                <a:gd name="connsiteY26-2142" fmla="*/ 142875 h 2447925"/>
                <a:gd name="connsiteX27-2143" fmla="*/ 824245 w 2040634"/>
                <a:gd name="connsiteY27-2144" fmla="*/ 119062 h 2447925"/>
                <a:gd name="connsiteX28-2145" fmla="*/ 819483 w 2040634"/>
                <a:gd name="connsiteY28-2146" fmla="*/ 104775 h 2447925"/>
                <a:gd name="connsiteX29-2147" fmla="*/ 833770 w 2040634"/>
                <a:gd name="connsiteY29-2148" fmla="*/ 95250 h 2447925"/>
                <a:gd name="connsiteX30-2149" fmla="*/ 838533 w 2040634"/>
                <a:gd name="connsiteY30-2150" fmla="*/ 80962 h 2447925"/>
                <a:gd name="connsiteX31-2151" fmla="*/ 833770 w 2040634"/>
                <a:gd name="connsiteY31-2152" fmla="*/ 47625 h 2447925"/>
                <a:gd name="connsiteX32-2153" fmla="*/ 843295 w 2040634"/>
                <a:gd name="connsiteY32-2154" fmla="*/ 19050 h 2447925"/>
                <a:gd name="connsiteX33-2155" fmla="*/ 829008 w 2040634"/>
                <a:gd name="connsiteY33-2156" fmla="*/ 9525 h 2447925"/>
                <a:gd name="connsiteX34-2157" fmla="*/ 800433 w 2040634"/>
                <a:gd name="connsiteY34-2158" fmla="*/ 0 h 2447925"/>
                <a:gd name="connsiteX35-2159" fmla="*/ 690895 w 2040634"/>
                <a:gd name="connsiteY35-2160" fmla="*/ 14287 h 2447925"/>
                <a:gd name="connsiteX36-2161" fmla="*/ 595645 w 2040634"/>
                <a:gd name="connsiteY36-2162" fmla="*/ 23812 h 2447925"/>
                <a:gd name="connsiteX37-2163" fmla="*/ 562308 w 2040634"/>
                <a:gd name="connsiteY37-2164" fmla="*/ 33337 h 2447925"/>
                <a:gd name="connsiteX38-2165" fmla="*/ 548020 w 2040634"/>
                <a:gd name="connsiteY38-2166" fmla="*/ 42862 h 2447925"/>
                <a:gd name="connsiteX39-2167" fmla="*/ 519445 w 2040634"/>
                <a:gd name="connsiteY39-2168" fmla="*/ 47625 h 2447925"/>
                <a:gd name="connsiteX40-2169" fmla="*/ 505158 w 2040634"/>
                <a:gd name="connsiteY40-2170" fmla="*/ 52387 h 2447925"/>
                <a:gd name="connsiteX41-2171" fmla="*/ 490870 w 2040634"/>
                <a:gd name="connsiteY41-2172" fmla="*/ 61912 h 2447925"/>
                <a:gd name="connsiteX42-2173" fmla="*/ 409908 w 2040634"/>
                <a:gd name="connsiteY42-2174" fmla="*/ 76200 h 2447925"/>
                <a:gd name="connsiteX43-2175" fmla="*/ 376570 w 2040634"/>
                <a:gd name="connsiteY43-2176" fmla="*/ 71437 h 2447925"/>
                <a:gd name="connsiteX44-2177" fmla="*/ 371808 w 2040634"/>
                <a:gd name="connsiteY44-2178" fmla="*/ 57150 h 2447925"/>
                <a:gd name="connsiteX45-2179" fmla="*/ 362283 w 2040634"/>
                <a:gd name="connsiteY45-2180" fmla="*/ 42862 h 2447925"/>
                <a:gd name="connsiteX46-2181" fmla="*/ 347995 w 2040634"/>
                <a:gd name="connsiteY46-2182" fmla="*/ 47625 h 2447925"/>
                <a:gd name="connsiteX47-2183" fmla="*/ 343233 w 2040634"/>
                <a:gd name="connsiteY47-2184" fmla="*/ 66675 h 2447925"/>
                <a:gd name="connsiteX48-2185" fmla="*/ 319420 w 2040634"/>
                <a:gd name="connsiteY48-2186" fmla="*/ 109537 h 2447925"/>
                <a:gd name="connsiteX49-2187" fmla="*/ 290845 w 2040634"/>
                <a:gd name="connsiteY49-2188" fmla="*/ 123825 h 2447925"/>
                <a:gd name="connsiteX50-2189" fmla="*/ 262270 w 2040634"/>
                <a:gd name="connsiteY50-2190" fmla="*/ 133350 h 2447925"/>
                <a:gd name="connsiteX51-2191" fmla="*/ 247983 w 2040634"/>
                <a:gd name="connsiteY51-2192" fmla="*/ 147637 h 2447925"/>
                <a:gd name="connsiteX52-2193" fmla="*/ 228933 w 2040634"/>
                <a:gd name="connsiteY52-2194" fmla="*/ 176212 h 2447925"/>
                <a:gd name="connsiteX53-2195" fmla="*/ 233695 w 2040634"/>
                <a:gd name="connsiteY53-2196" fmla="*/ 238125 h 2447925"/>
                <a:gd name="connsiteX54-2197" fmla="*/ 219408 w 2040634"/>
                <a:gd name="connsiteY54-2198" fmla="*/ 280987 h 2447925"/>
                <a:gd name="connsiteX55-2199" fmla="*/ 162258 w 2040634"/>
                <a:gd name="connsiteY55-2200" fmla="*/ 309562 h 2447925"/>
                <a:gd name="connsiteX56-2201" fmla="*/ 147970 w 2040634"/>
                <a:gd name="connsiteY56-2202" fmla="*/ 314325 h 2447925"/>
                <a:gd name="connsiteX57-2203" fmla="*/ 133683 w 2040634"/>
                <a:gd name="connsiteY57-2204" fmla="*/ 319087 h 2447925"/>
                <a:gd name="connsiteX58-2205" fmla="*/ 114633 w 2040634"/>
                <a:gd name="connsiteY58-2206" fmla="*/ 342900 h 2447925"/>
                <a:gd name="connsiteX59-2207" fmla="*/ 95583 w 2040634"/>
                <a:gd name="connsiteY59-2208" fmla="*/ 366712 h 2447925"/>
                <a:gd name="connsiteX60-2209" fmla="*/ 90820 w 2040634"/>
                <a:gd name="connsiteY60-2210" fmla="*/ 381000 h 2447925"/>
                <a:gd name="connsiteX61-2211" fmla="*/ 76533 w 2040634"/>
                <a:gd name="connsiteY61-2212" fmla="*/ 395287 h 2447925"/>
                <a:gd name="connsiteX62-2213" fmla="*/ 71770 w 2040634"/>
                <a:gd name="connsiteY62-2214" fmla="*/ 423862 h 2447925"/>
                <a:gd name="connsiteX63-2215" fmla="*/ 62245 w 2040634"/>
                <a:gd name="connsiteY63-2216" fmla="*/ 452437 h 2447925"/>
                <a:gd name="connsiteX64-2217" fmla="*/ 57483 w 2040634"/>
                <a:gd name="connsiteY64-2218" fmla="*/ 466725 h 2447925"/>
                <a:gd name="connsiteX65-2219" fmla="*/ 52720 w 2040634"/>
                <a:gd name="connsiteY65-2220" fmla="*/ 481012 h 2447925"/>
                <a:gd name="connsiteX66-2221" fmla="*/ 38433 w 2040634"/>
                <a:gd name="connsiteY66-2222" fmla="*/ 490537 h 2447925"/>
                <a:gd name="connsiteX67-2223" fmla="*/ 19383 w 2040634"/>
                <a:gd name="connsiteY67-2224" fmla="*/ 519112 h 2447925"/>
                <a:gd name="connsiteX68-2225" fmla="*/ 24145 w 2040634"/>
                <a:gd name="connsiteY68-2226" fmla="*/ 538162 h 2447925"/>
                <a:gd name="connsiteX69-2227" fmla="*/ 33670 w 2040634"/>
                <a:gd name="connsiteY69-2228" fmla="*/ 566737 h 2447925"/>
                <a:gd name="connsiteX70-2229" fmla="*/ 38433 w 2040634"/>
                <a:gd name="connsiteY70-2230" fmla="*/ 609600 h 2447925"/>
                <a:gd name="connsiteX71-2231" fmla="*/ 38433 w 2040634"/>
                <a:gd name="connsiteY71-2232" fmla="*/ 681037 h 2447925"/>
                <a:gd name="connsiteX72-2233" fmla="*/ 19383 w 2040634"/>
                <a:gd name="connsiteY72-2234" fmla="*/ 709612 h 2447925"/>
                <a:gd name="connsiteX73-2235" fmla="*/ 9858 w 2040634"/>
                <a:gd name="connsiteY73-2236" fmla="*/ 742950 h 2447925"/>
                <a:gd name="connsiteX74-2237" fmla="*/ 333 w 2040634"/>
                <a:gd name="connsiteY74-2238" fmla="*/ 757237 h 2447925"/>
                <a:gd name="connsiteX75-2239" fmla="*/ 14620 w 2040634"/>
                <a:gd name="connsiteY75-2240" fmla="*/ 790575 h 2447925"/>
                <a:gd name="connsiteX76-2241" fmla="*/ 28908 w 2040634"/>
                <a:gd name="connsiteY76-2242" fmla="*/ 842962 h 2447925"/>
                <a:gd name="connsiteX77-2243" fmla="*/ 52720 w 2040634"/>
                <a:gd name="connsiteY77-2244" fmla="*/ 866775 h 2447925"/>
                <a:gd name="connsiteX78-2245" fmla="*/ 62245 w 2040634"/>
                <a:gd name="connsiteY78-2246" fmla="*/ 881062 h 2447925"/>
                <a:gd name="connsiteX79-2247" fmla="*/ 76533 w 2040634"/>
                <a:gd name="connsiteY79-2248" fmla="*/ 909637 h 2447925"/>
                <a:gd name="connsiteX80-2249" fmla="*/ 90820 w 2040634"/>
                <a:gd name="connsiteY80-2250" fmla="*/ 919162 h 2447925"/>
                <a:gd name="connsiteX81-2251" fmla="*/ 114633 w 2040634"/>
                <a:gd name="connsiteY81-2252" fmla="*/ 952500 h 2447925"/>
                <a:gd name="connsiteX82-2253" fmla="*/ 119395 w 2040634"/>
                <a:gd name="connsiteY82-2254" fmla="*/ 966787 h 2447925"/>
                <a:gd name="connsiteX83-2255" fmla="*/ 133683 w 2040634"/>
                <a:gd name="connsiteY83-2256" fmla="*/ 976312 h 2447925"/>
                <a:gd name="connsiteX84-2257" fmla="*/ 143208 w 2040634"/>
                <a:gd name="connsiteY84-2258" fmla="*/ 990600 h 2447925"/>
                <a:gd name="connsiteX85-2259" fmla="*/ 157495 w 2040634"/>
                <a:gd name="connsiteY85-2260" fmla="*/ 1019175 h 2447925"/>
                <a:gd name="connsiteX86-2261" fmla="*/ 171783 w 2040634"/>
                <a:gd name="connsiteY86-2262" fmla="*/ 1028700 h 2447925"/>
                <a:gd name="connsiteX87-2263" fmla="*/ 186070 w 2040634"/>
                <a:gd name="connsiteY87-2264" fmla="*/ 1057275 h 2447925"/>
                <a:gd name="connsiteX88-2265" fmla="*/ 214645 w 2040634"/>
                <a:gd name="connsiteY88-2266" fmla="*/ 1066800 h 2447925"/>
                <a:gd name="connsiteX89-2267" fmla="*/ 257508 w 2040634"/>
                <a:gd name="connsiteY89-2268" fmla="*/ 1095375 h 2447925"/>
                <a:gd name="connsiteX90-2269" fmla="*/ 271795 w 2040634"/>
                <a:gd name="connsiteY90-2270" fmla="*/ 1104900 h 2447925"/>
                <a:gd name="connsiteX91-2271" fmla="*/ 286083 w 2040634"/>
                <a:gd name="connsiteY91-2272" fmla="*/ 1109662 h 2447925"/>
                <a:gd name="connsiteX92-2273" fmla="*/ 305133 w 2040634"/>
                <a:gd name="connsiteY92-2274" fmla="*/ 1104900 h 2447925"/>
                <a:gd name="connsiteX93-2275" fmla="*/ 352758 w 2040634"/>
                <a:gd name="connsiteY93-2276" fmla="*/ 1090612 h 2447925"/>
                <a:gd name="connsiteX94-2277" fmla="*/ 409908 w 2040634"/>
                <a:gd name="connsiteY94-2278" fmla="*/ 1095375 h 2447925"/>
                <a:gd name="connsiteX95-2279" fmla="*/ 424195 w 2040634"/>
                <a:gd name="connsiteY95-2280" fmla="*/ 1100137 h 2447925"/>
                <a:gd name="connsiteX96-2281" fmla="*/ 452770 w 2040634"/>
                <a:gd name="connsiteY96-2282" fmla="*/ 1104900 h 2447925"/>
                <a:gd name="connsiteX97-2283" fmla="*/ 495633 w 2040634"/>
                <a:gd name="connsiteY97-2284" fmla="*/ 1100137 h 2447925"/>
                <a:gd name="connsiteX98-2285" fmla="*/ 505158 w 2040634"/>
                <a:gd name="connsiteY98-2286" fmla="*/ 1085850 h 2447925"/>
                <a:gd name="connsiteX99-2287" fmla="*/ 519445 w 2040634"/>
                <a:gd name="connsiteY99-2288" fmla="*/ 1081087 h 2447925"/>
                <a:gd name="connsiteX100-2289" fmla="*/ 548020 w 2040634"/>
                <a:gd name="connsiteY100-2290" fmla="*/ 1066800 h 2447925"/>
                <a:gd name="connsiteX101-2291" fmla="*/ 562308 w 2040634"/>
                <a:gd name="connsiteY101-2292" fmla="*/ 1057275 h 2447925"/>
                <a:gd name="connsiteX102-2293" fmla="*/ 590883 w 2040634"/>
                <a:gd name="connsiteY102-2294" fmla="*/ 1047750 h 2447925"/>
                <a:gd name="connsiteX103-2295" fmla="*/ 619458 w 2040634"/>
                <a:gd name="connsiteY103-2296" fmla="*/ 1052512 h 2447925"/>
                <a:gd name="connsiteX104-2297" fmla="*/ 648033 w 2040634"/>
                <a:gd name="connsiteY104-2298" fmla="*/ 1062037 h 2447925"/>
                <a:gd name="connsiteX105-2299" fmla="*/ 662320 w 2040634"/>
                <a:gd name="connsiteY105-2300" fmla="*/ 1071562 h 2447925"/>
                <a:gd name="connsiteX106-2301" fmla="*/ 681370 w 2040634"/>
                <a:gd name="connsiteY106-2302" fmla="*/ 1100137 h 2447925"/>
                <a:gd name="connsiteX107-2303" fmla="*/ 709945 w 2040634"/>
                <a:gd name="connsiteY107-2304" fmla="*/ 1119187 h 2447925"/>
                <a:gd name="connsiteX108-2305" fmla="*/ 733758 w 2040634"/>
                <a:gd name="connsiteY108-2306" fmla="*/ 1114425 h 2447925"/>
                <a:gd name="connsiteX109-2307" fmla="*/ 771858 w 2040634"/>
                <a:gd name="connsiteY109-2308" fmla="*/ 1104900 h 2447925"/>
                <a:gd name="connsiteX110-2309" fmla="*/ 786145 w 2040634"/>
                <a:gd name="connsiteY110-2310" fmla="*/ 1109662 h 2447925"/>
                <a:gd name="connsiteX111-2311" fmla="*/ 795670 w 2040634"/>
                <a:gd name="connsiteY111-2312" fmla="*/ 1138237 h 2447925"/>
                <a:gd name="connsiteX112-2313" fmla="*/ 805195 w 2040634"/>
                <a:gd name="connsiteY112-2314" fmla="*/ 1176337 h 2447925"/>
                <a:gd name="connsiteX113-2315" fmla="*/ 800433 w 2040634"/>
                <a:gd name="connsiteY113-2316" fmla="*/ 1233487 h 2447925"/>
                <a:gd name="connsiteX114-2317" fmla="*/ 790908 w 2040634"/>
                <a:gd name="connsiteY114-2318" fmla="*/ 1262062 h 2447925"/>
                <a:gd name="connsiteX115-2319" fmla="*/ 776620 w 2040634"/>
                <a:gd name="connsiteY115-2320" fmla="*/ 1290637 h 2447925"/>
                <a:gd name="connsiteX116-2321" fmla="*/ 800433 w 2040634"/>
                <a:gd name="connsiteY116-2322" fmla="*/ 1333500 h 2447925"/>
                <a:gd name="connsiteX117-2323" fmla="*/ 814720 w 2040634"/>
                <a:gd name="connsiteY117-2324" fmla="*/ 1343025 h 2447925"/>
                <a:gd name="connsiteX118-2325" fmla="*/ 824245 w 2040634"/>
                <a:gd name="connsiteY118-2326" fmla="*/ 1371600 h 2447925"/>
                <a:gd name="connsiteX119-2327" fmla="*/ 833770 w 2040634"/>
                <a:gd name="connsiteY119-2328" fmla="*/ 1385887 h 2447925"/>
                <a:gd name="connsiteX120-2329" fmla="*/ 838533 w 2040634"/>
                <a:gd name="connsiteY120-2330" fmla="*/ 1400175 h 2447925"/>
                <a:gd name="connsiteX121-2331" fmla="*/ 867108 w 2040634"/>
                <a:gd name="connsiteY121-2332" fmla="*/ 1423987 h 2447925"/>
                <a:gd name="connsiteX122-2333" fmla="*/ 890920 w 2040634"/>
                <a:gd name="connsiteY122-2334" fmla="*/ 1466850 h 2447925"/>
                <a:gd name="connsiteX123-2335" fmla="*/ 895683 w 2040634"/>
                <a:gd name="connsiteY123-2336" fmla="*/ 1514475 h 2447925"/>
                <a:gd name="connsiteX124-2337" fmla="*/ 900445 w 2040634"/>
                <a:gd name="connsiteY124-2338" fmla="*/ 1528762 h 2447925"/>
                <a:gd name="connsiteX125-2339" fmla="*/ 919495 w 2040634"/>
                <a:gd name="connsiteY125-2340" fmla="*/ 1557337 h 2447925"/>
                <a:gd name="connsiteX126-2341" fmla="*/ 905208 w 2040634"/>
                <a:gd name="connsiteY126-2342" fmla="*/ 1595437 h 2447925"/>
                <a:gd name="connsiteX127-2343" fmla="*/ 919495 w 2040634"/>
                <a:gd name="connsiteY127-2344" fmla="*/ 1600200 h 2447925"/>
                <a:gd name="connsiteX128-2345" fmla="*/ 933783 w 2040634"/>
                <a:gd name="connsiteY128-2346" fmla="*/ 1628775 h 2447925"/>
                <a:gd name="connsiteX129-2347" fmla="*/ 924258 w 2040634"/>
                <a:gd name="connsiteY129-2348" fmla="*/ 1676400 h 2447925"/>
                <a:gd name="connsiteX130-2349" fmla="*/ 919495 w 2040634"/>
                <a:gd name="connsiteY130-2350" fmla="*/ 1695450 h 2447925"/>
                <a:gd name="connsiteX131-2351" fmla="*/ 900445 w 2040634"/>
                <a:gd name="connsiteY131-2352" fmla="*/ 1724025 h 2447925"/>
                <a:gd name="connsiteX132-2353" fmla="*/ 890920 w 2040634"/>
                <a:gd name="connsiteY132-2354" fmla="*/ 1738312 h 2447925"/>
                <a:gd name="connsiteX133-2355" fmla="*/ 886158 w 2040634"/>
                <a:gd name="connsiteY133-2356" fmla="*/ 1752600 h 2447925"/>
                <a:gd name="connsiteX134-2357" fmla="*/ 881395 w 2040634"/>
                <a:gd name="connsiteY134-2358" fmla="*/ 1785937 h 2447925"/>
                <a:gd name="connsiteX135-2359" fmla="*/ 871870 w 2040634"/>
                <a:gd name="connsiteY135-2360" fmla="*/ 1800225 h 2447925"/>
                <a:gd name="connsiteX136-2361" fmla="*/ 876633 w 2040634"/>
                <a:gd name="connsiteY136-2362" fmla="*/ 1843087 h 2447925"/>
                <a:gd name="connsiteX137-2363" fmla="*/ 881395 w 2040634"/>
                <a:gd name="connsiteY137-2364" fmla="*/ 1857375 h 2447925"/>
                <a:gd name="connsiteX138-2365" fmla="*/ 890920 w 2040634"/>
                <a:gd name="connsiteY138-2366" fmla="*/ 1919287 h 2447925"/>
                <a:gd name="connsiteX139-2367" fmla="*/ 909970 w 2040634"/>
                <a:gd name="connsiteY139-2368" fmla="*/ 1947862 h 2447925"/>
                <a:gd name="connsiteX140-2369" fmla="*/ 914733 w 2040634"/>
                <a:gd name="connsiteY140-2370" fmla="*/ 1962150 h 2447925"/>
                <a:gd name="connsiteX141-2371" fmla="*/ 933783 w 2040634"/>
                <a:gd name="connsiteY141-2372" fmla="*/ 1990725 h 2447925"/>
                <a:gd name="connsiteX142-2373" fmla="*/ 943308 w 2040634"/>
                <a:gd name="connsiteY142-2374" fmla="*/ 2024062 h 2447925"/>
                <a:gd name="connsiteX143-2375" fmla="*/ 952833 w 2040634"/>
                <a:gd name="connsiteY143-2376" fmla="*/ 2038350 h 2447925"/>
                <a:gd name="connsiteX144-2377" fmla="*/ 967120 w 2040634"/>
                <a:gd name="connsiteY144-2378" fmla="*/ 2119312 h 2447925"/>
                <a:gd name="connsiteX145-2379" fmla="*/ 976645 w 2040634"/>
                <a:gd name="connsiteY145-2380" fmla="*/ 2147887 h 2447925"/>
                <a:gd name="connsiteX146-2381" fmla="*/ 990933 w 2040634"/>
                <a:gd name="connsiteY146-2382" fmla="*/ 2209800 h 2447925"/>
                <a:gd name="connsiteX147-2383" fmla="*/ 995695 w 2040634"/>
                <a:gd name="connsiteY147-2384" fmla="*/ 2224087 h 2447925"/>
                <a:gd name="connsiteX148-2385" fmla="*/ 1005220 w 2040634"/>
                <a:gd name="connsiteY148-2386" fmla="*/ 2238375 h 2447925"/>
                <a:gd name="connsiteX149-2387" fmla="*/ 1009983 w 2040634"/>
                <a:gd name="connsiteY149-2388" fmla="*/ 2252662 h 2447925"/>
                <a:gd name="connsiteX150-2389" fmla="*/ 1029033 w 2040634"/>
                <a:gd name="connsiteY150-2390" fmla="*/ 2281237 h 2447925"/>
                <a:gd name="connsiteX151-2391" fmla="*/ 1043320 w 2040634"/>
                <a:gd name="connsiteY151-2392" fmla="*/ 2309812 h 2447925"/>
                <a:gd name="connsiteX152-2393" fmla="*/ 1057608 w 2040634"/>
                <a:gd name="connsiteY152-2394" fmla="*/ 2319337 h 2447925"/>
                <a:gd name="connsiteX153-2395" fmla="*/ 1057608 w 2040634"/>
                <a:gd name="connsiteY153-2396" fmla="*/ 2371725 h 2447925"/>
                <a:gd name="connsiteX154-2397" fmla="*/ 1052845 w 2040634"/>
                <a:gd name="connsiteY154-2398" fmla="*/ 2386012 h 2447925"/>
                <a:gd name="connsiteX155-2399" fmla="*/ 1071895 w 2040634"/>
                <a:gd name="connsiteY155-2400" fmla="*/ 2414587 h 2447925"/>
                <a:gd name="connsiteX156-2401" fmla="*/ 1081420 w 2040634"/>
                <a:gd name="connsiteY156-2402" fmla="*/ 2428875 h 2447925"/>
                <a:gd name="connsiteX157-2403" fmla="*/ 1109995 w 2040634"/>
                <a:gd name="connsiteY157-2404" fmla="*/ 2447925 h 2447925"/>
                <a:gd name="connsiteX158-2405" fmla="*/ 1143333 w 2040634"/>
                <a:gd name="connsiteY158-2406" fmla="*/ 2438400 h 2447925"/>
                <a:gd name="connsiteX159-2407" fmla="*/ 1176670 w 2040634"/>
                <a:gd name="connsiteY159-2408" fmla="*/ 2424112 h 2447925"/>
                <a:gd name="connsiteX160-2409" fmla="*/ 1233820 w 2040634"/>
                <a:gd name="connsiteY160-2410" fmla="*/ 2419350 h 2447925"/>
                <a:gd name="connsiteX161-2411" fmla="*/ 1290970 w 2040634"/>
                <a:gd name="connsiteY161-2412" fmla="*/ 2414587 h 2447925"/>
                <a:gd name="connsiteX162-2413" fmla="*/ 1333833 w 2040634"/>
                <a:gd name="connsiteY162-2414" fmla="*/ 2395537 h 2447925"/>
                <a:gd name="connsiteX163-2415" fmla="*/ 1348120 w 2040634"/>
                <a:gd name="connsiteY163-2416" fmla="*/ 2381250 h 2447925"/>
                <a:gd name="connsiteX164-2417" fmla="*/ 1376695 w 2040634"/>
                <a:gd name="connsiteY164-2418" fmla="*/ 2362200 h 2447925"/>
                <a:gd name="connsiteX165-2419" fmla="*/ 1390983 w 2040634"/>
                <a:gd name="connsiteY165-2420" fmla="*/ 2352675 h 2447925"/>
                <a:gd name="connsiteX166-2421" fmla="*/ 1400508 w 2040634"/>
                <a:gd name="connsiteY166-2422" fmla="*/ 2338387 h 2447925"/>
                <a:gd name="connsiteX167-2423" fmla="*/ 1414795 w 2040634"/>
                <a:gd name="connsiteY167-2424" fmla="*/ 2333625 h 2447925"/>
                <a:gd name="connsiteX168-2425" fmla="*/ 1433845 w 2040634"/>
                <a:gd name="connsiteY168-2426" fmla="*/ 2314575 h 2447925"/>
                <a:gd name="connsiteX169-2427" fmla="*/ 1448133 w 2040634"/>
                <a:gd name="connsiteY169-2428" fmla="*/ 2286000 h 2447925"/>
                <a:gd name="connsiteX170-2429" fmla="*/ 1457658 w 2040634"/>
                <a:gd name="connsiteY170-2430" fmla="*/ 2257425 h 2447925"/>
                <a:gd name="connsiteX171-2431" fmla="*/ 1476708 w 2040634"/>
                <a:gd name="connsiteY171-2432" fmla="*/ 2228850 h 2447925"/>
                <a:gd name="connsiteX172-2433" fmla="*/ 1486233 w 2040634"/>
                <a:gd name="connsiteY172-2434" fmla="*/ 2214562 h 2447925"/>
                <a:gd name="connsiteX173-2435" fmla="*/ 1495758 w 2040634"/>
                <a:gd name="connsiteY173-2436" fmla="*/ 2185987 h 2447925"/>
                <a:gd name="connsiteX174-2437" fmla="*/ 1500520 w 2040634"/>
                <a:gd name="connsiteY174-2438" fmla="*/ 2128837 h 2447925"/>
                <a:gd name="connsiteX175-2439" fmla="*/ 1529095 w 2040634"/>
                <a:gd name="connsiteY175-2440" fmla="*/ 2119312 h 2447925"/>
                <a:gd name="connsiteX176-2441" fmla="*/ 1543383 w 2040634"/>
                <a:gd name="connsiteY176-2442" fmla="*/ 2114550 h 2447925"/>
                <a:gd name="connsiteX177-2443" fmla="*/ 1557670 w 2040634"/>
                <a:gd name="connsiteY177-2444" fmla="*/ 2105025 h 2447925"/>
                <a:gd name="connsiteX178-2445" fmla="*/ 1571958 w 2040634"/>
                <a:gd name="connsiteY178-2446" fmla="*/ 2100262 h 2447925"/>
                <a:gd name="connsiteX179-2447" fmla="*/ 1581483 w 2040634"/>
                <a:gd name="connsiteY179-2448" fmla="*/ 2085975 h 2447925"/>
                <a:gd name="connsiteX180-2449" fmla="*/ 1571958 w 2040634"/>
                <a:gd name="connsiteY180-2450" fmla="*/ 2005012 h 2447925"/>
                <a:gd name="connsiteX181-2451" fmla="*/ 1567195 w 2040634"/>
                <a:gd name="connsiteY181-2452" fmla="*/ 1990725 h 2447925"/>
                <a:gd name="connsiteX182-2453" fmla="*/ 1557670 w 2040634"/>
                <a:gd name="connsiteY182-2454" fmla="*/ 1976437 h 2447925"/>
                <a:gd name="connsiteX183-2455" fmla="*/ 1557670 w 2040634"/>
                <a:gd name="connsiteY183-2456" fmla="*/ 1933575 h 2447925"/>
                <a:gd name="connsiteX184-2457" fmla="*/ 1571958 w 2040634"/>
                <a:gd name="connsiteY184-2458" fmla="*/ 1924050 h 2447925"/>
                <a:gd name="connsiteX185-2459" fmla="*/ 1581483 w 2040634"/>
                <a:gd name="connsiteY185-2460" fmla="*/ 1909762 h 2447925"/>
                <a:gd name="connsiteX186-2461" fmla="*/ 1610058 w 2040634"/>
                <a:gd name="connsiteY186-2462" fmla="*/ 1890712 h 2447925"/>
                <a:gd name="connsiteX187-2463" fmla="*/ 1633870 w 2040634"/>
                <a:gd name="connsiteY187-2464" fmla="*/ 1866900 h 2447925"/>
                <a:gd name="connsiteX188-2465" fmla="*/ 1648158 w 2040634"/>
                <a:gd name="connsiteY188-2466" fmla="*/ 1852612 h 2447925"/>
                <a:gd name="connsiteX189-2467" fmla="*/ 1686257 w 2040634"/>
                <a:gd name="connsiteY189-2468" fmla="*/ 1838325 h 2447925"/>
                <a:gd name="connsiteX190-2469" fmla="*/ 1712451 w 2040634"/>
                <a:gd name="connsiteY190-2470" fmla="*/ 1819275 h 2447925"/>
                <a:gd name="connsiteX191-2471" fmla="*/ 1719595 w 2040634"/>
                <a:gd name="connsiteY191-2472" fmla="*/ 1793081 h 2447925"/>
                <a:gd name="connsiteX192-2473" fmla="*/ 1731502 w 2040634"/>
                <a:gd name="connsiteY192-2474" fmla="*/ 1774032 h 2447925"/>
                <a:gd name="connsiteX193-2475" fmla="*/ 1733883 w 2040634"/>
                <a:gd name="connsiteY193-2476" fmla="*/ 1743075 h 2447925"/>
                <a:gd name="connsiteX194-2477" fmla="*/ 1729120 w 2040634"/>
                <a:gd name="connsiteY194-2478" fmla="*/ 1700212 h 2447925"/>
                <a:gd name="connsiteX195-2479" fmla="*/ 1726739 w 2040634"/>
                <a:gd name="connsiteY195-2480" fmla="*/ 1633537 h 2447925"/>
                <a:gd name="connsiteX196-2481" fmla="*/ 1710070 w 2040634"/>
                <a:gd name="connsiteY196-2482" fmla="*/ 1590675 h 2447925"/>
                <a:gd name="connsiteX197-2483" fmla="*/ 1700545 w 2040634"/>
                <a:gd name="connsiteY197-2484" fmla="*/ 1576387 h 2447925"/>
                <a:gd name="connsiteX198-2485" fmla="*/ 1695783 w 2040634"/>
                <a:gd name="connsiteY198-2486" fmla="*/ 1562100 h 2447925"/>
                <a:gd name="connsiteX199-2487" fmla="*/ 1691020 w 2040634"/>
                <a:gd name="connsiteY199-2488" fmla="*/ 1504950 h 2447925"/>
                <a:gd name="connsiteX200-2489" fmla="*/ 1691020 w 2040634"/>
                <a:gd name="connsiteY200-2490" fmla="*/ 1490662 h 2447925"/>
                <a:gd name="connsiteX201-2491" fmla="*/ 1695783 w 2040634"/>
                <a:gd name="connsiteY201-2492" fmla="*/ 1428750 h 2447925"/>
                <a:gd name="connsiteX202-2493" fmla="*/ 1705308 w 2040634"/>
                <a:gd name="connsiteY202-2494" fmla="*/ 1414462 h 2447925"/>
                <a:gd name="connsiteX203-2495" fmla="*/ 1710070 w 2040634"/>
                <a:gd name="connsiteY203-2496" fmla="*/ 1400175 h 2447925"/>
                <a:gd name="connsiteX204-2497" fmla="*/ 1719595 w 2040634"/>
                <a:gd name="connsiteY204-2498" fmla="*/ 1385887 h 2447925"/>
                <a:gd name="connsiteX205-2499" fmla="*/ 1733883 w 2040634"/>
                <a:gd name="connsiteY205-2500" fmla="*/ 1357312 h 2447925"/>
                <a:gd name="connsiteX206-2501" fmla="*/ 1757695 w 2040634"/>
                <a:gd name="connsiteY206-2502" fmla="*/ 1314450 h 2447925"/>
                <a:gd name="connsiteX207-2503" fmla="*/ 1767220 w 2040634"/>
                <a:gd name="connsiteY207-2504" fmla="*/ 1300162 h 2447925"/>
                <a:gd name="connsiteX208-2505" fmla="*/ 1771983 w 2040634"/>
                <a:gd name="connsiteY208-2506" fmla="*/ 1285875 h 2447925"/>
                <a:gd name="connsiteX209-2507" fmla="*/ 1786270 w 2040634"/>
                <a:gd name="connsiteY209-2508" fmla="*/ 1276350 h 2447925"/>
                <a:gd name="connsiteX210-2509" fmla="*/ 1795795 w 2040634"/>
                <a:gd name="connsiteY210-2510" fmla="*/ 1262062 h 2447925"/>
                <a:gd name="connsiteX211-2511" fmla="*/ 1810083 w 2040634"/>
                <a:gd name="connsiteY211-2512" fmla="*/ 1247775 h 2447925"/>
                <a:gd name="connsiteX212-2513" fmla="*/ 1829133 w 2040634"/>
                <a:gd name="connsiteY212-2514" fmla="*/ 1228725 h 2447925"/>
                <a:gd name="connsiteX213-2515" fmla="*/ 1843420 w 2040634"/>
                <a:gd name="connsiteY213-2516" fmla="*/ 1219200 h 2447925"/>
                <a:gd name="connsiteX214-2517" fmla="*/ 1852945 w 2040634"/>
                <a:gd name="connsiteY214-2518" fmla="*/ 1204912 h 2447925"/>
                <a:gd name="connsiteX215-2519" fmla="*/ 1867233 w 2040634"/>
                <a:gd name="connsiteY215-2520" fmla="*/ 1200150 h 2447925"/>
                <a:gd name="connsiteX216-2521" fmla="*/ 1876758 w 2040634"/>
                <a:gd name="connsiteY216-2522" fmla="*/ 1204912 h 2447925"/>
                <a:gd name="connsiteX217-2523" fmla="*/ 1900570 w 2040634"/>
                <a:gd name="connsiteY217-2524" fmla="*/ 1171575 h 2447925"/>
                <a:gd name="connsiteX218-2525" fmla="*/ 1919620 w 2040634"/>
                <a:gd name="connsiteY218-2526" fmla="*/ 1128712 h 2447925"/>
                <a:gd name="connsiteX219-2527" fmla="*/ 1933908 w 2040634"/>
                <a:gd name="connsiteY219-2528" fmla="*/ 1119187 h 2447925"/>
                <a:gd name="connsiteX220-2529" fmla="*/ 1952958 w 2040634"/>
                <a:gd name="connsiteY220-2530" fmla="*/ 1100137 h 2447925"/>
                <a:gd name="connsiteX221-2531" fmla="*/ 1957720 w 2040634"/>
                <a:gd name="connsiteY221-2532" fmla="*/ 1085850 h 2447925"/>
                <a:gd name="connsiteX222-2533" fmla="*/ 1976770 w 2040634"/>
                <a:gd name="connsiteY222-2534" fmla="*/ 1057275 h 2447925"/>
                <a:gd name="connsiteX223-2535" fmla="*/ 1986295 w 2040634"/>
                <a:gd name="connsiteY223-2536" fmla="*/ 1042987 h 2447925"/>
                <a:gd name="connsiteX224-2537" fmla="*/ 1995820 w 2040634"/>
                <a:gd name="connsiteY224-2538" fmla="*/ 1028700 h 2447925"/>
                <a:gd name="connsiteX225-2539" fmla="*/ 2005345 w 2040634"/>
                <a:gd name="connsiteY225-2540" fmla="*/ 1014412 h 2447925"/>
                <a:gd name="connsiteX226-2541" fmla="*/ 2019633 w 2040634"/>
                <a:gd name="connsiteY226-2542" fmla="*/ 1004887 h 2447925"/>
                <a:gd name="connsiteX227-2543" fmla="*/ 2038683 w 2040634"/>
                <a:gd name="connsiteY227-2544" fmla="*/ 962025 h 2447925"/>
                <a:gd name="connsiteX228-2545" fmla="*/ 2033920 w 2040634"/>
                <a:gd name="connsiteY228-2546" fmla="*/ 862012 h 2447925"/>
                <a:gd name="connsiteX229-2547" fmla="*/ 2005345 w 2040634"/>
                <a:gd name="connsiteY229-2548" fmla="*/ 881062 h 2447925"/>
                <a:gd name="connsiteX230-2549" fmla="*/ 1952958 w 2040634"/>
                <a:gd name="connsiteY230-2550" fmla="*/ 885825 h 2447925"/>
                <a:gd name="connsiteX231-2551" fmla="*/ 1924383 w 2040634"/>
                <a:gd name="connsiteY231-2552" fmla="*/ 895350 h 2447925"/>
                <a:gd name="connsiteX232-2553" fmla="*/ 1895808 w 2040634"/>
                <a:gd name="connsiteY232-2554" fmla="*/ 909637 h 2447925"/>
                <a:gd name="connsiteX233-2555" fmla="*/ 1819608 w 2040634"/>
                <a:gd name="connsiteY233-2556" fmla="*/ 904875 h 2447925"/>
                <a:gd name="connsiteX234-2557" fmla="*/ 1805320 w 2040634"/>
                <a:gd name="connsiteY234-2558" fmla="*/ 900112 h 2447925"/>
                <a:gd name="connsiteX235-2559" fmla="*/ 1786270 w 2040634"/>
                <a:gd name="connsiteY235-2560" fmla="*/ 871537 h 2447925"/>
                <a:gd name="connsiteX236-2561" fmla="*/ 1800558 w 2040634"/>
                <a:gd name="connsiteY236-2562" fmla="*/ 862012 h 2447925"/>
                <a:gd name="connsiteX237-2563" fmla="*/ 1795795 w 2040634"/>
                <a:gd name="connsiteY237-2564" fmla="*/ 833437 h 2447925"/>
                <a:gd name="connsiteX238-2565" fmla="*/ 1781508 w 2040634"/>
                <a:gd name="connsiteY238-2566" fmla="*/ 828675 h 2447925"/>
                <a:gd name="connsiteX239-2567" fmla="*/ 1767220 w 2040634"/>
                <a:gd name="connsiteY239-2568" fmla="*/ 800100 h 2447925"/>
                <a:gd name="connsiteX240-2569" fmla="*/ 1752933 w 2040634"/>
                <a:gd name="connsiteY240-2570" fmla="*/ 790575 h 2447925"/>
                <a:gd name="connsiteX241-2571" fmla="*/ 1724358 w 2040634"/>
                <a:gd name="connsiteY241-2572" fmla="*/ 766762 h 2447925"/>
                <a:gd name="connsiteX242-2573" fmla="*/ 1695783 w 2040634"/>
                <a:gd name="connsiteY242-2574" fmla="*/ 747712 h 2447925"/>
                <a:gd name="connsiteX243-2575" fmla="*/ 1676733 w 2040634"/>
                <a:gd name="connsiteY243-2576" fmla="*/ 704850 h 2447925"/>
                <a:gd name="connsiteX244-2577" fmla="*/ 1662445 w 2040634"/>
                <a:gd name="connsiteY244-2578" fmla="*/ 652462 h 2447925"/>
                <a:gd name="connsiteX245-2579" fmla="*/ 1648158 w 2040634"/>
                <a:gd name="connsiteY245-2580" fmla="*/ 647700 h 2447925"/>
                <a:gd name="connsiteX246-2581" fmla="*/ 1633870 w 2040634"/>
                <a:gd name="connsiteY246-2582" fmla="*/ 619125 h 2447925"/>
                <a:gd name="connsiteX247-2583" fmla="*/ 1629108 w 2040634"/>
                <a:gd name="connsiteY247-2584" fmla="*/ 604837 h 2447925"/>
                <a:gd name="connsiteX248-2585" fmla="*/ 1624345 w 2040634"/>
                <a:gd name="connsiteY248-2586" fmla="*/ 528637 h 2447925"/>
                <a:gd name="connsiteX249-2587" fmla="*/ 1619583 w 2040634"/>
                <a:gd name="connsiteY249-2588" fmla="*/ 514350 h 2447925"/>
                <a:gd name="connsiteX250-2589" fmla="*/ 1605295 w 2040634"/>
                <a:gd name="connsiteY250-2590" fmla="*/ 509587 h 2447925"/>
                <a:gd name="connsiteX251-2591" fmla="*/ 1586245 w 2040634"/>
                <a:gd name="connsiteY251-2592" fmla="*/ 481012 h 2447925"/>
                <a:gd name="connsiteX252-2593" fmla="*/ 1581483 w 2040634"/>
                <a:gd name="connsiteY252-2594" fmla="*/ 466725 h 2447925"/>
                <a:gd name="connsiteX253-2595" fmla="*/ 1576720 w 2040634"/>
                <a:gd name="connsiteY253-2596" fmla="*/ 438150 h 2447925"/>
                <a:gd name="connsiteX254-2597" fmla="*/ 1567195 w 2040634"/>
                <a:gd name="connsiteY254-2598" fmla="*/ 423862 h 2447925"/>
                <a:gd name="connsiteX255-2599" fmla="*/ 1543383 w 2040634"/>
                <a:gd name="connsiteY255-2600" fmla="*/ 385762 h 2447925"/>
                <a:gd name="connsiteX256-2601" fmla="*/ 1529095 w 2040634"/>
                <a:gd name="connsiteY256-2602" fmla="*/ 338137 h 2447925"/>
                <a:gd name="connsiteX257-2603" fmla="*/ 1519570 w 2040634"/>
                <a:gd name="connsiteY257-2604" fmla="*/ 323850 h 2447925"/>
                <a:gd name="connsiteX258-2605" fmla="*/ 1514808 w 2040634"/>
                <a:gd name="connsiteY258-2606" fmla="*/ 309562 h 2447925"/>
                <a:gd name="connsiteX259-2607" fmla="*/ 1490995 w 2040634"/>
                <a:gd name="connsiteY259-2608" fmla="*/ 266700 h 2447925"/>
                <a:gd name="connsiteX260-2609" fmla="*/ 1486233 w 2040634"/>
                <a:gd name="connsiteY260-2610" fmla="*/ 214312 h 2447925"/>
                <a:gd name="connsiteX0-2611" fmla="*/ 1486233 w 2040634"/>
                <a:gd name="connsiteY0-2612" fmla="*/ 214312 h 2447925"/>
                <a:gd name="connsiteX1-2613" fmla="*/ 1486233 w 2040634"/>
                <a:gd name="connsiteY1-2614" fmla="*/ 214312 h 2447925"/>
                <a:gd name="connsiteX2-2615" fmla="*/ 1443370 w 2040634"/>
                <a:gd name="connsiteY2-2616" fmla="*/ 204787 h 2447925"/>
                <a:gd name="connsiteX3-2617" fmla="*/ 1410033 w 2040634"/>
                <a:gd name="connsiteY3-2618" fmla="*/ 219075 h 2447925"/>
                <a:gd name="connsiteX4-2619" fmla="*/ 1395745 w 2040634"/>
                <a:gd name="connsiteY4-2620" fmla="*/ 223837 h 2447925"/>
                <a:gd name="connsiteX5-2621" fmla="*/ 1352883 w 2040634"/>
                <a:gd name="connsiteY5-2622" fmla="*/ 209550 h 2447925"/>
                <a:gd name="connsiteX6-2623" fmla="*/ 1338595 w 2040634"/>
                <a:gd name="connsiteY6-2624" fmla="*/ 204787 h 2447925"/>
                <a:gd name="connsiteX7-2625" fmla="*/ 1319545 w 2040634"/>
                <a:gd name="connsiteY7-2626" fmla="*/ 200025 h 2447925"/>
                <a:gd name="connsiteX8-2627" fmla="*/ 1305258 w 2040634"/>
                <a:gd name="connsiteY8-2628" fmla="*/ 195262 h 2447925"/>
                <a:gd name="connsiteX9-2629" fmla="*/ 1262395 w 2040634"/>
                <a:gd name="connsiteY9-2630" fmla="*/ 190500 h 2447925"/>
                <a:gd name="connsiteX10-2631" fmla="*/ 1214770 w 2040634"/>
                <a:gd name="connsiteY10-2632" fmla="*/ 176212 h 2447925"/>
                <a:gd name="connsiteX11-2633" fmla="*/ 1210008 w 2040634"/>
                <a:gd name="connsiteY11-2634" fmla="*/ 161925 h 2447925"/>
                <a:gd name="connsiteX12-2635" fmla="*/ 1143333 w 2040634"/>
                <a:gd name="connsiteY12-2636" fmla="*/ 161925 h 2447925"/>
                <a:gd name="connsiteX13-2637" fmla="*/ 1129045 w 2040634"/>
                <a:gd name="connsiteY13-2638" fmla="*/ 190500 h 2447925"/>
                <a:gd name="connsiteX14-2639" fmla="*/ 1124283 w 2040634"/>
                <a:gd name="connsiteY14-2640" fmla="*/ 214312 h 2447925"/>
                <a:gd name="connsiteX15-2641" fmla="*/ 1105233 w 2040634"/>
                <a:gd name="connsiteY15-2642" fmla="*/ 242887 h 2447925"/>
                <a:gd name="connsiteX16-2643" fmla="*/ 1090945 w 2040634"/>
                <a:gd name="connsiteY16-2644" fmla="*/ 238125 h 2447925"/>
                <a:gd name="connsiteX17-2645" fmla="*/ 1086183 w 2040634"/>
                <a:gd name="connsiteY17-2646" fmla="*/ 223837 h 2447925"/>
                <a:gd name="connsiteX18-2647" fmla="*/ 1067133 w 2040634"/>
                <a:gd name="connsiteY18-2648" fmla="*/ 219075 h 2447925"/>
                <a:gd name="connsiteX19-2649" fmla="*/ 1038558 w 2040634"/>
                <a:gd name="connsiteY19-2650" fmla="*/ 209550 h 2447925"/>
                <a:gd name="connsiteX20-2651" fmla="*/ 1024270 w 2040634"/>
                <a:gd name="connsiteY20-2652" fmla="*/ 204787 h 2447925"/>
                <a:gd name="connsiteX21-2653" fmla="*/ 1009983 w 2040634"/>
                <a:gd name="connsiteY21-2654" fmla="*/ 200025 h 2447925"/>
                <a:gd name="connsiteX22-2655" fmla="*/ 986170 w 2040634"/>
                <a:gd name="connsiteY22-2656" fmla="*/ 204787 h 2447925"/>
                <a:gd name="connsiteX23-2657" fmla="*/ 962358 w 2040634"/>
                <a:gd name="connsiteY23-2658" fmla="*/ 166687 h 2447925"/>
                <a:gd name="connsiteX24-2659" fmla="*/ 948070 w 2040634"/>
                <a:gd name="connsiteY24-2660" fmla="*/ 152400 h 2447925"/>
                <a:gd name="connsiteX25-2661" fmla="*/ 886158 w 2040634"/>
                <a:gd name="connsiteY25-2662" fmla="*/ 147637 h 2447925"/>
                <a:gd name="connsiteX26-2663" fmla="*/ 867108 w 2040634"/>
                <a:gd name="connsiteY26-2664" fmla="*/ 142875 h 2447925"/>
                <a:gd name="connsiteX27-2665" fmla="*/ 824245 w 2040634"/>
                <a:gd name="connsiteY27-2666" fmla="*/ 119062 h 2447925"/>
                <a:gd name="connsiteX28-2667" fmla="*/ 819483 w 2040634"/>
                <a:gd name="connsiteY28-2668" fmla="*/ 104775 h 2447925"/>
                <a:gd name="connsiteX29-2669" fmla="*/ 833770 w 2040634"/>
                <a:gd name="connsiteY29-2670" fmla="*/ 95250 h 2447925"/>
                <a:gd name="connsiteX30-2671" fmla="*/ 838533 w 2040634"/>
                <a:gd name="connsiteY30-2672" fmla="*/ 80962 h 2447925"/>
                <a:gd name="connsiteX31-2673" fmla="*/ 833770 w 2040634"/>
                <a:gd name="connsiteY31-2674" fmla="*/ 47625 h 2447925"/>
                <a:gd name="connsiteX32-2675" fmla="*/ 843295 w 2040634"/>
                <a:gd name="connsiteY32-2676" fmla="*/ 19050 h 2447925"/>
                <a:gd name="connsiteX33-2677" fmla="*/ 829008 w 2040634"/>
                <a:gd name="connsiteY33-2678" fmla="*/ 9525 h 2447925"/>
                <a:gd name="connsiteX34-2679" fmla="*/ 800433 w 2040634"/>
                <a:gd name="connsiteY34-2680" fmla="*/ 0 h 2447925"/>
                <a:gd name="connsiteX35-2681" fmla="*/ 690895 w 2040634"/>
                <a:gd name="connsiteY35-2682" fmla="*/ 14287 h 2447925"/>
                <a:gd name="connsiteX36-2683" fmla="*/ 595645 w 2040634"/>
                <a:gd name="connsiteY36-2684" fmla="*/ 23812 h 2447925"/>
                <a:gd name="connsiteX37-2685" fmla="*/ 562308 w 2040634"/>
                <a:gd name="connsiteY37-2686" fmla="*/ 33337 h 2447925"/>
                <a:gd name="connsiteX38-2687" fmla="*/ 548020 w 2040634"/>
                <a:gd name="connsiteY38-2688" fmla="*/ 42862 h 2447925"/>
                <a:gd name="connsiteX39-2689" fmla="*/ 519445 w 2040634"/>
                <a:gd name="connsiteY39-2690" fmla="*/ 47625 h 2447925"/>
                <a:gd name="connsiteX40-2691" fmla="*/ 505158 w 2040634"/>
                <a:gd name="connsiteY40-2692" fmla="*/ 52387 h 2447925"/>
                <a:gd name="connsiteX41-2693" fmla="*/ 490870 w 2040634"/>
                <a:gd name="connsiteY41-2694" fmla="*/ 61912 h 2447925"/>
                <a:gd name="connsiteX42-2695" fmla="*/ 409908 w 2040634"/>
                <a:gd name="connsiteY42-2696" fmla="*/ 76200 h 2447925"/>
                <a:gd name="connsiteX43-2697" fmla="*/ 376570 w 2040634"/>
                <a:gd name="connsiteY43-2698" fmla="*/ 71437 h 2447925"/>
                <a:gd name="connsiteX44-2699" fmla="*/ 371808 w 2040634"/>
                <a:gd name="connsiteY44-2700" fmla="*/ 57150 h 2447925"/>
                <a:gd name="connsiteX45-2701" fmla="*/ 362283 w 2040634"/>
                <a:gd name="connsiteY45-2702" fmla="*/ 42862 h 2447925"/>
                <a:gd name="connsiteX46-2703" fmla="*/ 347995 w 2040634"/>
                <a:gd name="connsiteY46-2704" fmla="*/ 47625 h 2447925"/>
                <a:gd name="connsiteX47-2705" fmla="*/ 343233 w 2040634"/>
                <a:gd name="connsiteY47-2706" fmla="*/ 66675 h 2447925"/>
                <a:gd name="connsiteX48-2707" fmla="*/ 319420 w 2040634"/>
                <a:gd name="connsiteY48-2708" fmla="*/ 109537 h 2447925"/>
                <a:gd name="connsiteX49-2709" fmla="*/ 290845 w 2040634"/>
                <a:gd name="connsiteY49-2710" fmla="*/ 123825 h 2447925"/>
                <a:gd name="connsiteX50-2711" fmla="*/ 262270 w 2040634"/>
                <a:gd name="connsiteY50-2712" fmla="*/ 133350 h 2447925"/>
                <a:gd name="connsiteX51-2713" fmla="*/ 247983 w 2040634"/>
                <a:gd name="connsiteY51-2714" fmla="*/ 147637 h 2447925"/>
                <a:gd name="connsiteX52-2715" fmla="*/ 228933 w 2040634"/>
                <a:gd name="connsiteY52-2716" fmla="*/ 176212 h 2447925"/>
                <a:gd name="connsiteX53-2717" fmla="*/ 233695 w 2040634"/>
                <a:gd name="connsiteY53-2718" fmla="*/ 238125 h 2447925"/>
                <a:gd name="connsiteX54-2719" fmla="*/ 219408 w 2040634"/>
                <a:gd name="connsiteY54-2720" fmla="*/ 280987 h 2447925"/>
                <a:gd name="connsiteX55-2721" fmla="*/ 162258 w 2040634"/>
                <a:gd name="connsiteY55-2722" fmla="*/ 309562 h 2447925"/>
                <a:gd name="connsiteX56-2723" fmla="*/ 147970 w 2040634"/>
                <a:gd name="connsiteY56-2724" fmla="*/ 314325 h 2447925"/>
                <a:gd name="connsiteX57-2725" fmla="*/ 133683 w 2040634"/>
                <a:gd name="connsiteY57-2726" fmla="*/ 319087 h 2447925"/>
                <a:gd name="connsiteX58-2727" fmla="*/ 114633 w 2040634"/>
                <a:gd name="connsiteY58-2728" fmla="*/ 342900 h 2447925"/>
                <a:gd name="connsiteX59-2729" fmla="*/ 95583 w 2040634"/>
                <a:gd name="connsiteY59-2730" fmla="*/ 366712 h 2447925"/>
                <a:gd name="connsiteX60-2731" fmla="*/ 90820 w 2040634"/>
                <a:gd name="connsiteY60-2732" fmla="*/ 381000 h 2447925"/>
                <a:gd name="connsiteX61-2733" fmla="*/ 76533 w 2040634"/>
                <a:gd name="connsiteY61-2734" fmla="*/ 395287 h 2447925"/>
                <a:gd name="connsiteX62-2735" fmla="*/ 71770 w 2040634"/>
                <a:gd name="connsiteY62-2736" fmla="*/ 423862 h 2447925"/>
                <a:gd name="connsiteX63-2737" fmla="*/ 62245 w 2040634"/>
                <a:gd name="connsiteY63-2738" fmla="*/ 452437 h 2447925"/>
                <a:gd name="connsiteX64-2739" fmla="*/ 57483 w 2040634"/>
                <a:gd name="connsiteY64-2740" fmla="*/ 466725 h 2447925"/>
                <a:gd name="connsiteX65-2741" fmla="*/ 52720 w 2040634"/>
                <a:gd name="connsiteY65-2742" fmla="*/ 481012 h 2447925"/>
                <a:gd name="connsiteX66-2743" fmla="*/ 38433 w 2040634"/>
                <a:gd name="connsiteY66-2744" fmla="*/ 490537 h 2447925"/>
                <a:gd name="connsiteX67-2745" fmla="*/ 19383 w 2040634"/>
                <a:gd name="connsiteY67-2746" fmla="*/ 519112 h 2447925"/>
                <a:gd name="connsiteX68-2747" fmla="*/ 24145 w 2040634"/>
                <a:gd name="connsiteY68-2748" fmla="*/ 538162 h 2447925"/>
                <a:gd name="connsiteX69-2749" fmla="*/ 33670 w 2040634"/>
                <a:gd name="connsiteY69-2750" fmla="*/ 566737 h 2447925"/>
                <a:gd name="connsiteX70-2751" fmla="*/ 38433 w 2040634"/>
                <a:gd name="connsiteY70-2752" fmla="*/ 609600 h 2447925"/>
                <a:gd name="connsiteX71-2753" fmla="*/ 38433 w 2040634"/>
                <a:gd name="connsiteY71-2754" fmla="*/ 681037 h 2447925"/>
                <a:gd name="connsiteX72-2755" fmla="*/ 19383 w 2040634"/>
                <a:gd name="connsiteY72-2756" fmla="*/ 709612 h 2447925"/>
                <a:gd name="connsiteX73-2757" fmla="*/ 9858 w 2040634"/>
                <a:gd name="connsiteY73-2758" fmla="*/ 742950 h 2447925"/>
                <a:gd name="connsiteX74-2759" fmla="*/ 333 w 2040634"/>
                <a:gd name="connsiteY74-2760" fmla="*/ 757237 h 2447925"/>
                <a:gd name="connsiteX75-2761" fmla="*/ 14620 w 2040634"/>
                <a:gd name="connsiteY75-2762" fmla="*/ 790575 h 2447925"/>
                <a:gd name="connsiteX76-2763" fmla="*/ 28908 w 2040634"/>
                <a:gd name="connsiteY76-2764" fmla="*/ 842962 h 2447925"/>
                <a:gd name="connsiteX77-2765" fmla="*/ 52720 w 2040634"/>
                <a:gd name="connsiteY77-2766" fmla="*/ 866775 h 2447925"/>
                <a:gd name="connsiteX78-2767" fmla="*/ 62245 w 2040634"/>
                <a:gd name="connsiteY78-2768" fmla="*/ 881062 h 2447925"/>
                <a:gd name="connsiteX79-2769" fmla="*/ 76533 w 2040634"/>
                <a:gd name="connsiteY79-2770" fmla="*/ 909637 h 2447925"/>
                <a:gd name="connsiteX80-2771" fmla="*/ 90820 w 2040634"/>
                <a:gd name="connsiteY80-2772" fmla="*/ 919162 h 2447925"/>
                <a:gd name="connsiteX81-2773" fmla="*/ 114633 w 2040634"/>
                <a:gd name="connsiteY81-2774" fmla="*/ 952500 h 2447925"/>
                <a:gd name="connsiteX82-2775" fmla="*/ 119395 w 2040634"/>
                <a:gd name="connsiteY82-2776" fmla="*/ 966787 h 2447925"/>
                <a:gd name="connsiteX83-2777" fmla="*/ 133683 w 2040634"/>
                <a:gd name="connsiteY83-2778" fmla="*/ 976312 h 2447925"/>
                <a:gd name="connsiteX84-2779" fmla="*/ 143208 w 2040634"/>
                <a:gd name="connsiteY84-2780" fmla="*/ 990600 h 2447925"/>
                <a:gd name="connsiteX85-2781" fmla="*/ 157495 w 2040634"/>
                <a:gd name="connsiteY85-2782" fmla="*/ 1019175 h 2447925"/>
                <a:gd name="connsiteX86-2783" fmla="*/ 171783 w 2040634"/>
                <a:gd name="connsiteY86-2784" fmla="*/ 1028700 h 2447925"/>
                <a:gd name="connsiteX87-2785" fmla="*/ 186070 w 2040634"/>
                <a:gd name="connsiteY87-2786" fmla="*/ 1057275 h 2447925"/>
                <a:gd name="connsiteX88-2787" fmla="*/ 214645 w 2040634"/>
                <a:gd name="connsiteY88-2788" fmla="*/ 1066800 h 2447925"/>
                <a:gd name="connsiteX89-2789" fmla="*/ 257508 w 2040634"/>
                <a:gd name="connsiteY89-2790" fmla="*/ 1095375 h 2447925"/>
                <a:gd name="connsiteX90-2791" fmla="*/ 271795 w 2040634"/>
                <a:gd name="connsiteY90-2792" fmla="*/ 1104900 h 2447925"/>
                <a:gd name="connsiteX91-2793" fmla="*/ 286083 w 2040634"/>
                <a:gd name="connsiteY91-2794" fmla="*/ 1109662 h 2447925"/>
                <a:gd name="connsiteX92-2795" fmla="*/ 305133 w 2040634"/>
                <a:gd name="connsiteY92-2796" fmla="*/ 1104900 h 2447925"/>
                <a:gd name="connsiteX93-2797" fmla="*/ 352758 w 2040634"/>
                <a:gd name="connsiteY93-2798" fmla="*/ 1090612 h 2447925"/>
                <a:gd name="connsiteX94-2799" fmla="*/ 409908 w 2040634"/>
                <a:gd name="connsiteY94-2800" fmla="*/ 1095375 h 2447925"/>
                <a:gd name="connsiteX95-2801" fmla="*/ 424195 w 2040634"/>
                <a:gd name="connsiteY95-2802" fmla="*/ 1100137 h 2447925"/>
                <a:gd name="connsiteX96-2803" fmla="*/ 452770 w 2040634"/>
                <a:gd name="connsiteY96-2804" fmla="*/ 1104900 h 2447925"/>
                <a:gd name="connsiteX97-2805" fmla="*/ 495633 w 2040634"/>
                <a:gd name="connsiteY97-2806" fmla="*/ 1100137 h 2447925"/>
                <a:gd name="connsiteX98-2807" fmla="*/ 505158 w 2040634"/>
                <a:gd name="connsiteY98-2808" fmla="*/ 1085850 h 2447925"/>
                <a:gd name="connsiteX99-2809" fmla="*/ 519445 w 2040634"/>
                <a:gd name="connsiteY99-2810" fmla="*/ 1081087 h 2447925"/>
                <a:gd name="connsiteX100-2811" fmla="*/ 548020 w 2040634"/>
                <a:gd name="connsiteY100-2812" fmla="*/ 1066800 h 2447925"/>
                <a:gd name="connsiteX101-2813" fmla="*/ 562308 w 2040634"/>
                <a:gd name="connsiteY101-2814" fmla="*/ 1057275 h 2447925"/>
                <a:gd name="connsiteX102-2815" fmla="*/ 590883 w 2040634"/>
                <a:gd name="connsiteY102-2816" fmla="*/ 1047750 h 2447925"/>
                <a:gd name="connsiteX103-2817" fmla="*/ 619458 w 2040634"/>
                <a:gd name="connsiteY103-2818" fmla="*/ 1052512 h 2447925"/>
                <a:gd name="connsiteX104-2819" fmla="*/ 648033 w 2040634"/>
                <a:gd name="connsiteY104-2820" fmla="*/ 1062037 h 2447925"/>
                <a:gd name="connsiteX105-2821" fmla="*/ 662320 w 2040634"/>
                <a:gd name="connsiteY105-2822" fmla="*/ 1071562 h 2447925"/>
                <a:gd name="connsiteX106-2823" fmla="*/ 681370 w 2040634"/>
                <a:gd name="connsiteY106-2824" fmla="*/ 1100137 h 2447925"/>
                <a:gd name="connsiteX107-2825" fmla="*/ 709945 w 2040634"/>
                <a:gd name="connsiteY107-2826" fmla="*/ 1119187 h 2447925"/>
                <a:gd name="connsiteX108-2827" fmla="*/ 733758 w 2040634"/>
                <a:gd name="connsiteY108-2828" fmla="*/ 1114425 h 2447925"/>
                <a:gd name="connsiteX109-2829" fmla="*/ 771858 w 2040634"/>
                <a:gd name="connsiteY109-2830" fmla="*/ 1104900 h 2447925"/>
                <a:gd name="connsiteX110-2831" fmla="*/ 786145 w 2040634"/>
                <a:gd name="connsiteY110-2832" fmla="*/ 1109662 h 2447925"/>
                <a:gd name="connsiteX111-2833" fmla="*/ 795670 w 2040634"/>
                <a:gd name="connsiteY111-2834" fmla="*/ 1138237 h 2447925"/>
                <a:gd name="connsiteX112-2835" fmla="*/ 805195 w 2040634"/>
                <a:gd name="connsiteY112-2836" fmla="*/ 1176337 h 2447925"/>
                <a:gd name="connsiteX113-2837" fmla="*/ 800433 w 2040634"/>
                <a:gd name="connsiteY113-2838" fmla="*/ 1233487 h 2447925"/>
                <a:gd name="connsiteX114-2839" fmla="*/ 790908 w 2040634"/>
                <a:gd name="connsiteY114-2840" fmla="*/ 1262062 h 2447925"/>
                <a:gd name="connsiteX115-2841" fmla="*/ 776620 w 2040634"/>
                <a:gd name="connsiteY115-2842" fmla="*/ 1290637 h 2447925"/>
                <a:gd name="connsiteX116-2843" fmla="*/ 800433 w 2040634"/>
                <a:gd name="connsiteY116-2844" fmla="*/ 1333500 h 2447925"/>
                <a:gd name="connsiteX117-2845" fmla="*/ 814720 w 2040634"/>
                <a:gd name="connsiteY117-2846" fmla="*/ 1343025 h 2447925"/>
                <a:gd name="connsiteX118-2847" fmla="*/ 824245 w 2040634"/>
                <a:gd name="connsiteY118-2848" fmla="*/ 1371600 h 2447925"/>
                <a:gd name="connsiteX119-2849" fmla="*/ 833770 w 2040634"/>
                <a:gd name="connsiteY119-2850" fmla="*/ 1385887 h 2447925"/>
                <a:gd name="connsiteX120-2851" fmla="*/ 838533 w 2040634"/>
                <a:gd name="connsiteY120-2852" fmla="*/ 1400175 h 2447925"/>
                <a:gd name="connsiteX121-2853" fmla="*/ 867108 w 2040634"/>
                <a:gd name="connsiteY121-2854" fmla="*/ 1423987 h 2447925"/>
                <a:gd name="connsiteX122-2855" fmla="*/ 890920 w 2040634"/>
                <a:gd name="connsiteY122-2856" fmla="*/ 1466850 h 2447925"/>
                <a:gd name="connsiteX123-2857" fmla="*/ 895683 w 2040634"/>
                <a:gd name="connsiteY123-2858" fmla="*/ 1514475 h 2447925"/>
                <a:gd name="connsiteX124-2859" fmla="*/ 900445 w 2040634"/>
                <a:gd name="connsiteY124-2860" fmla="*/ 1528762 h 2447925"/>
                <a:gd name="connsiteX125-2861" fmla="*/ 919495 w 2040634"/>
                <a:gd name="connsiteY125-2862" fmla="*/ 1557337 h 2447925"/>
                <a:gd name="connsiteX126-2863" fmla="*/ 905208 w 2040634"/>
                <a:gd name="connsiteY126-2864" fmla="*/ 1595437 h 2447925"/>
                <a:gd name="connsiteX127-2865" fmla="*/ 919495 w 2040634"/>
                <a:gd name="connsiteY127-2866" fmla="*/ 1600200 h 2447925"/>
                <a:gd name="connsiteX128-2867" fmla="*/ 933783 w 2040634"/>
                <a:gd name="connsiteY128-2868" fmla="*/ 1628775 h 2447925"/>
                <a:gd name="connsiteX129-2869" fmla="*/ 924258 w 2040634"/>
                <a:gd name="connsiteY129-2870" fmla="*/ 1676400 h 2447925"/>
                <a:gd name="connsiteX130-2871" fmla="*/ 919495 w 2040634"/>
                <a:gd name="connsiteY130-2872" fmla="*/ 1695450 h 2447925"/>
                <a:gd name="connsiteX131-2873" fmla="*/ 900445 w 2040634"/>
                <a:gd name="connsiteY131-2874" fmla="*/ 1724025 h 2447925"/>
                <a:gd name="connsiteX132-2875" fmla="*/ 890920 w 2040634"/>
                <a:gd name="connsiteY132-2876" fmla="*/ 1738312 h 2447925"/>
                <a:gd name="connsiteX133-2877" fmla="*/ 886158 w 2040634"/>
                <a:gd name="connsiteY133-2878" fmla="*/ 1752600 h 2447925"/>
                <a:gd name="connsiteX134-2879" fmla="*/ 881395 w 2040634"/>
                <a:gd name="connsiteY134-2880" fmla="*/ 1785937 h 2447925"/>
                <a:gd name="connsiteX135-2881" fmla="*/ 871870 w 2040634"/>
                <a:gd name="connsiteY135-2882" fmla="*/ 1800225 h 2447925"/>
                <a:gd name="connsiteX136-2883" fmla="*/ 876633 w 2040634"/>
                <a:gd name="connsiteY136-2884" fmla="*/ 1843087 h 2447925"/>
                <a:gd name="connsiteX137-2885" fmla="*/ 881395 w 2040634"/>
                <a:gd name="connsiteY137-2886" fmla="*/ 1857375 h 2447925"/>
                <a:gd name="connsiteX138-2887" fmla="*/ 890920 w 2040634"/>
                <a:gd name="connsiteY138-2888" fmla="*/ 1919287 h 2447925"/>
                <a:gd name="connsiteX139-2889" fmla="*/ 909970 w 2040634"/>
                <a:gd name="connsiteY139-2890" fmla="*/ 1947862 h 2447925"/>
                <a:gd name="connsiteX140-2891" fmla="*/ 914733 w 2040634"/>
                <a:gd name="connsiteY140-2892" fmla="*/ 1962150 h 2447925"/>
                <a:gd name="connsiteX141-2893" fmla="*/ 933783 w 2040634"/>
                <a:gd name="connsiteY141-2894" fmla="*/ 1990725 h 2447925"/>
                <a:gd name="connsiteX142-2895" fmla="*/ 943308 w 2040634"/>
                <a:gd name="connsiteY142-2896" fmla="*/ 2024062 h 2447925"/>
                <a:gd name="connsiteX143-2897" fmla="*/ 952833 w 2040634"/>
                <a:gd name="connsiteY143-2898" fmla="*/ 2038350 h 2447925"/>
                <a:gd name="connsiteX144-2899" fmla="*/ 967120 w 2040634"/>
                <a:gd name="connsiteY144-2900" fmla="*/ 2119312 h 2447925"/>
                <a:gd name="connsiteX145-2901" fmla="*/ 976645 w 2040634"/>
                <a:gd name="connsiteY145-2902" fmla="*/ 2147887 h 2447925"/>
                <a:gd name="connsiteX146-2903" fmla="*/ 990933 w 2040634"/>
                <a:gd name="connsiteY146-2904" fmla="*/ 2209800 h 2447925"/>
                <a:gd name="connsiteX147-2905" fmla="*/ 995695 w 2040634"/>
                <a:gd name="connsiteY147-2906" fmla="*/ 2224087 h 2447925"/>
                <a:gd name="connsiteX148-2907" fmla="*/ 1005220 w 2040634"/>
                <a:gd name="connsiteY148-2908" fmla="*/ 2238375 h 2447925"/>
                <a:gd name="connsiteX149-2909" fmla="*/ 1009983 w 2040634"/>
                <a:gd name="connsiteY149-2910" fmla="*/ 2252662 h 2447925"/>
                <a:gd name="connsiteX150-2911" fmla="*/ 1029033 w 2040634"/>
                <a:gd name="connsiteY150-2912" fmla="*/ 2281237 h 2447925"/>
                <a:gd name="connsiteX151-2913" fmla="*/ 1043320 w 2040634"/>
                <a:gd name="connsiteY151-2914" fmla="*/ 2309812 h 2447925"/>
                <a:gd name="connsiteX152-2915" fmla="*/ 1057608 w 2040634"/>
                <a:gd name="connsiteY152-2916" fmla="*/ 2319337 h 2447925"/>
                <a:gd name="connsiteX153-2917" fmla="*/ 1057608 w 2040634"/>
                <a:gd name="connsiteY153-2918" fmla="*/ 2371725 h 2447925"/>
                <a:gd name="connsiteX154-2919" fmla="*/ 1052845 w 2040634"/>
                <a:gd name="connsiteY154-2920" fmla="*/ 2386012 h 2447925"/>
                <a:gd name="connsiteX155-2921" fmla="*/ 1071895 w 2040634"/>
                <a:gd name="connsiteY155-2922" fmla="*/ 2414587 h 2447925"/>
                <a:gd name="connsiteX156-2923" fmla="*/ 1081420 w 2040634"/>
                <a:gd name="connsiteY156-2924" fmla="*/ 2428875 h 2447925"/>
                <a:gd name="connsiteX157-2925" fmla="*/ 1109995 w 2040634"/>
                <a:gd name="connsiteY157-2926" fmla="*/ 2447925 h 2447925"/>
                <a:gd name="connsiteX158-2927" fmla="*/ 1143333 w 2040634"/>
                <a:gd name="connsiteY158-2928" fmla="*/ 2438400 h 2447925"/>
                <a:gd name="connsiteX159-2929" fmla="*/ 1176670 w 2040634"/>
                <a:gd name="connsiteY159-2930" fmla="*/ 2424112 h 2447925"/>
                <a:gd name="connsiteX160-2931" fmla="*/ 1233820 w 2040634"/>
                <a:gd name="connsiteY160-2932" fmla="*/ 2419350 h 2447925"/>
                <a:gd name="connsiteX161-2933" fmla="*/ 1290970 w 2040634"/>
                <a:gd name="connsiteY161-2934" fmla="*/ 2414587 h 2447925"/>
                <a:gd name="connsiteX162-2935" fmla="*/ 1333833 w 2040634"/>
                <a:gd name="connsiteY162-2936" fmla="*/ 2395537 h 2447925"/>
                <a:gd name="connsiteX163-2937" fmla="*/ 1348120 w 2040634"/>
                <a:gd name="connsiteY163-2938" fmla="*/ 2381250 h 2447925"/>
                <a:gd name="connsiteX164-2939" fmla="*/ 1376695 w 2040634"/>
                <a:gd name="connsiteY164-2940" fmla="*/ 2362200 h 2447925"/>
                <a:gd name="connsiteX165-2941" fmla="*/ 1390983 w 2040634"/>
                <a:gd name="connsiteY165-2942" fmla="*/ 2352675 h 2447925"/>
                <a:gd name="connsiteX166-2943" fmla="*/ 1400508 w 2040634"/>
                <a:gd name="connsiteY166-2944" fmla="*/ 2338387 h 2447925"/>
                <a:gd name="connsiteX167-2945" fmla="*/ 1414795 w 2040634"/>
                <a:gd name="connsiteY167-2946" fmla="*/ 2333625 h 2447925"/>
                <a:gd name="connsiteX168-2947" fmla="*/ 1433845 w 2040634"/>
                <a:gd name="connsiteY168-2948" fmla="*/ 2314575 h 2447925"/>
                <a:gd name="connsiteX169-2949" fmla="*/ 1448133 w 2040634"/>
                <a:gd name="connsiteY169-2950" fmla="*/ 2286000 h 2447925"/>
                <a:gd name="connsiteX170-2951" fmla="*/ 1457658 w 2040634"/>
                <a:gd name="connsiteY170-2952" fmla="*/ 2257425 h 2447925"/>
                <a:gd name="connsiteX171-2953" fmla="*/ 1476708 w 2040634"/>
                <a:gd name="connsiteY171-2954" fmla="*/ 2228850 h 2447925"/>
                <a:gd name="connsiteX172-2955" fmla="*/ 1486233 w 2040634"/>
                <a:gd name="connsiteY172-2956" fmla="*/ 2214562 h 2447925"/>
                <a:gd name="connsiteX173-2957" fmla="*/ 1495758 w 2040634"/>
                <a:gd name="connsiteY173-2958" fmla="*/ 2185987 h 2447925"/>
                <a:gd name="connsiteX174-2959" fmla="*/ 1500520 w 2040634"/>
                <a:gd name="connsiteY174-2960" fmla="*/ 2128837 h 2447925"/>
                <a:gd name="connsiteX175-2961" fmla="*/ 1529095 w 2040634"/>
                <a:gd name="connsiteY175-2962" fmla="*/ 2119312 h 2447925"/>
                <a:gd name="connsiteX176-2963" fmla="*/ 1543383 w 2040634"/>
                <a:gd name="connsiteY176-2964" fmla="*/ 2114550 h 2447925"/>
                <a:gd name="connsiteX177-2965" fmla="*/ 1557670 w 2040634"/>
                <a:gd name="connsiteY177-2966" fmla="*/ 2105025 h 2447925"/>
                <a:gd name="connsiteX178-2967" fmla="*/ 1571958 w 2040634"/>
                <a:gd name="connsiteY178-2968" fmla="*/ 2100262 h 2447925"/>
                <a:gd name="connsiteX179-2969" fmla="*/ 1581483 w 2040634"/>
                <a:gd name="connsiteY179-2970" fmla="*/ 2085975 h 2447925"/>
                <a:gd name="connsiteX180-2971" fmla="*/ 1571958 w 2040634"/>
                <a:gd name="connsiteY180-2972" fmla="*/ 2005012 h 2447925"/>
                <a:gd name="connsiteX181-2973" fmla="*/ 1567195 w 2040634"/>
                <a:gd name="connsiteY181-2974" fmla="*/ 1990725 h 2447925"/>
                <a:gd name="connsiteX182-2975" fmla="*/ 1557670 w 2040634"/>
                <a:gd name="connsiteY182-2976" fmla="*/ 1976437 h 2447925"/>
                <a:gd name="connsiteX183-2977" fmla="*/ 1557670 w 2040634"/>
                <a:gd name="connsiteY183-2978" fmla="*/ 1933575 h 2447925"/>
                <a:gd name="connsiteX184-2979" fmla="*/ 1571958 w 2040634"/>
                <a:gd name="connsiteY184-2980" fmla="*/ 1924050 h 2447925"/>
                <a:gd name="connsiteX185-2981" fmla="*/ 1581483 w 2040634"/>
                <a:gd name="connsiteY185-2982" fmla="*/ 1909762 h 2447925"/>
                <a:gd name="connsiteX186-2983" fmla="*/ 1610058 w 2040634"/>
                <a:gd name="connsiteY186-2984" fmla="*/ 1890712 h 2447925"/>
                <a:gd name="connsiteX187-2985" fmla="*/ 1633870 w 2040634"/>
                <a:gd name="connsiteY187-2986" fmla="*/ 1866900 h 2447925"/>
                <a:gd name="connsiteX188-2987" fmla="*/ 1648158 w 2040634"/>
                <a:gd name="connsiteY188-2988" fmla="*/ 1852612 h 2447925"/>
                <a:gd name="connsiteX189-2989" fmla="*/ 1686257 w 2040634"/>
                <a:gd name="connsiteY189-2990" fmla="*/ 1838325 h 2447925"/>
                <a:gd name="connsiteX190-2991" fmla="*/ 1712451 w 2040634"/>
                <a:gd name="connsiteY190-2992" fmla="*/ 1819275 h 2447925"/>
                <a:gd name="connsiteX191-2993" fmla="*/ 1719595 w 2040634"/>
                <a:gd name="connsiteY191-2994" fmla="*/ 1793081 h 2447925"/>
                <a:gd name="connsiteX192-2995" fmla="*/ 1731502 w 2040634"/>
                <a:gd name="connsiteY192-2996" fmla="*/ 1774032 h 2447925"/>
                <a:gd name="connsiteX193-2997" fmla="*/ 1733883 w 2040634"/>
                <a:gd name="connsiteY193-2998" fmla="*/ 1743075 h 2447925"/>
                <a:gd name="connsiteX194-2999" fmla="*/ 1729120 w 2040634"/>
                <a:gd name="connsiteY194-3000" fmla="*/ 1700212 h 2447925"/>
                <a:gd name="connsiteX195-3001" fmla="*/ 1726739 w 2040634"/>
                <a:gd name="connsiteY195-3002" fmla="*/ 1633537 h 2447925"/>
                <a:gd name="connsiteX196-3003" fmla="*/ 1710070 w 2040634"/>
                <a:gd name="connsiteY196-3004" fmla="*/ 1590675 h 2447925"/>
                <a:gd name="connsiteX197-3005" fmla="*/ 1700545 w 2040634"/>
                <a:gd name="connsiteY197-3006" fmla="*/ 1576387 h 2447925"/>
                <a:gd name="connsiteX198-3007" fmla="*/ 1695783 w 2040634"/>
                <a:gd name="connsiteY198-3008" fmla="*/ 1562100 h 2447925"/>
                <a:gd name="connsiteX199-3009" fmla="*/ 1695783 w 2040634"/>
                <a:gd name="connsiteY199-3010" fmla="*/ 1535906 h 2447925"/>
                <a:gd name="connsiteX200-3011" fmla="*/ 1691020 w 2040634"/>
                <a:gd name="connsiteY200-3012" fmla="*/ 1504950 h 2447925"/>
                <a:gd name="connsiteX201-3013" fmla="*/ 1691020 w 2040634"/>
                <a:gd name="connsiteY201-3014" fmla="*/ 1490662 h 2447925"/>
                <a:gd name="connsiteX202-3015" fmla="*/ 1695783 w 2040634"/>
                <a:gd name="connsiteY202-3016" fmla="*/ 1428750 h 2447925"/>
                <a:gd name="connsiteX203-3017" fmla="*/ 1705308 w 2040634"/>
                <a:gd name="connsiteY203-3018" fmla="*/ 1414462 h 2447925"/>
                <a:gd name="connsiteX204-3019" fmla="*/ 1710070 w 2040634"/>
                <a:gd name="connsiteY204-3020" fmla="*/ 1400175 h 2447925"/>
                <a:gd name="connsiteX205-3021" fmla="*/ 1719595 w 2040634"/>
                <a:gd name="connsiteY205-3022" fmla="*/ 1385887 h 2447925"/>
                <a:gd name="connsiteX206-3023" fmla="*/ 1733883 w 2040634"/>
                <a:gd name="connsiteY206-3024" fmla="*/ 1357312 h 2447925"/>
                <a:gd name="connsiteX207-3025" fmla="*/ 1757695 w 2040634"/>
                <a:gd name="connsiteY207-3026" fmla="*/ 1314450 h 2447925"/>
                <a:gd name="connsiteX208-3027" fmla="*/ 1767220 w 2040634"/>
                <a:gd name="connsiteY208-3028" fmla="*/ 1300162 h 2447925"/>
                <a:gd name="connsiteX209-3029" fmla="*/ 1771983 w 2040634"/>
                <a:gd name="connsiteY209-3030" fmla="*/ 1285875 h 2447925"/>
                <a:gd name="connsiteX210-3031" fmla="*/ 1786270 w 2040634"/>
                <a:gd name="connsiteY210-3032" fmla="*/ 1276350 h 2447925"/>
                <a:gd name="connsiteX211-3033" fmla="*/ 1795795 w 2040634"/>
                <a:gd name="connsiteY211-3034" fmla="*/ 1262062 h 2447925"/>
                <a:gd name="connsiteX212-3035" fmla="*/ 1810083 w 2040634"/>
                <a:gd name="connsiteY212-3036" fmla="*/ 1247775 h 2447925"/>
                <a:gd name="connsiteX213-3037" fmla="*/ 1829133 w 2040634"/>
                <a:gd name="connsiteY213-3038" fmla="*/ 1228725 h 2447925"/>
                <a:gd name="connsiteX214-3039" fmla="*/ 1843420 w 2040634"/>
                <a:gd name="connsiteY214-3040" fmla="*/ 1219200 h 2447925"/>
                <a:gd name="connsiteX215-3041" fmla="*/ 1852945 w 2040634"/>
                <a:gd name="connsiteY215-3042" fmla="*/ 1204912 h 2447925"/>
                <a:gd name="connsiteX216-3043" fmla="*/ 1867233 w 2040634"/>
                <a:gd name="connsiteY216-3044" fmla="*/ 1200150 h 2447925"/>
                <a:gd name="connsiteX217-3045" fmla="*/ 1876758 w 2040634"/>
                <a:gd name="connsiteY217-3046" fmla="*/ 1204912 h 2447925"/>
                <a:gd name="connsiteX218-3047" fmla="*/ 1900570 w 2040634"/>
                <a:gd name="connsiteY218-3048" fmla="*/ 1171575 h 2447925"/>
                <a:gd name="connsiteX219-3049" fmla="*/ 1919620 w 2040634"/>
                <a:gd name="connsiteY219-3050" fmla="*/ 1128712 h 2447925"/>
                <a:gd name="connsiteX220-3051" fmla="*/ 1933908 w 2040634"/>
                <a:gd name="connsiteY220-3052" fmla="*/ 1119187 h 2447925"/>
                <a:gd name="connsiteX221-3053" fmla="*/ 1952958 w 2040634"/>
                <a:gd name="connsiteY221-3054" fmla="*/ 1100137 h 2447925"/>
                <a:gd name="connsiteX222-3055" fmla="*/ 1957720 w 2040634"/>
                <a:gd name="connsiteY222-3056" fmla="*/ 1085850 h 2447925"/>
                <a:gd name="connsiteX223-3057" fmla="*/ 1976770 w 2040634"/>
                <a:gd name="connsiteY223-3058" fmla="*/ 1057275 h 2447925"/>
                <a:gd name="connsiteX224-3059" fmla="*/ 1986295 w 2040634"/>
                <a:gd name="connsiteY224-3060" fmla="*/ 1042987 h 2447925"/>
                <a:gd name="connsiteX225-3061" fmla="*/ 1995820 w 2040634"/>
                <a:gd name="connsiteY225-3062" fmla="*/ 1028700 h 2447925"/>
                <a:gd name="connsiteX226-3063" fmla="*/ 2005345 w 2040634"/>
                <a:gd name="connsiteY226-3064" fmla="*/ 1014412 h 2447925"/>
                <a:gd name="connsiteX227-3065" fmla="*/ 2019633 w 2040634"/>
                <a:gd name="connsiteY227-3066" fmla="*/ 1004887 h 2447925"/>
                <a:gd name="connsiteX228-3067" fmla="*/ 2038683 w 2040634"/>
                <a:gd name="connsiteY228-3068" fmla="*/ 962025 h 2447925"/>
                <a:gd name="connsiteX229-3069" fmla="*/ 2033920 w 2040634"/>
                <a:gd name="connsiteY229-3070" fmla="*/ 862012 h 2447925"/>
                <a:gd name="connsiteX230-3071" fmla="*/ 2005345 w 2040634"/>
                <a:gd name="connsiteY230-3072" fmla="*/ 881062 h 2447925"/>
                <a:gd name="connsiteX231-3073" fmla="*/ 1952958 w 2040634"/>
                <a:gd name="connsiteY231-3074" fmla="*/ 885825 h 2447925"/>
                <a:gd name="connsiteX232-3075" fmla="*/ 1924383 w 2040634"/>
                <a:gd name="connsiteY232-3076" fmla="*/ 895350 h 2447925"/>
                <a:gd name="connsiteX233-3077" fmla="*/ 1895808 w 2040634"/>
                <a:gd name="connsiteY233-3078" fmla="*/ 909637 h 2447925"/>
                <a:gd name="connsiteX234-3079" fmla="*/ 1819608 w 2040634"/>
                <a:gd name="connsiteY234-3080" fmla="*/ 904875 h 2447925"/>
                <a:gd name="connsiteX235-3081" fmla="*/ 1805320 w 2040634"/>
                <a:gd name="connsiteY235-3082" fmla="*/ 900112 h 2447925"/>
                <a:gd name="connsiteX236-3083" fmla="*/ 1786270 w 2040634"/>
                <a:gd name="connsiteY236-3084" fmla="*/ 871537 h 2447925"/>
                <a:gd name="connsiteX237-3085" fmla="*/ 1800558 w 2040634"/>
                <a:gd name="connsiteY237-3086" fmla="*/ 862012 h 2447925"/>
                <a:gd name="connsiteX238-3087" fmla="*/ 1795795 w 2040634"/>
                <a:gd name="connsiteY238-3088" fmla="*/ 833437 h 2447925"/>
                <a:gd name="connsiteX239-3089" fmla="*/ 1781508 w 2040634"/>
                <a:gd name="connsiteY239-3090" fmla="*/ 828675 h 2447925"/>
                <a:gd name="connsiteX240-3091" fmla="*/ 1767220 w 2040634"/>
                <a:gd name="connsiteY240-3092" fmla="*/ 800100 h 2447925"/>
                <a:gd name="connsiteX241-3093" fmla="*/ 1752933 w 2040634"/>
                <a:gd name="connsiteY241-3094" fmla="*/ 790575 h 2447925"/>
                <a:gd name="connsiteX242-3095" fmla="*/ 1724358 w 2040634"/>
                <a:gd name="connsiteY242-3096" fmla="*/ 766762 h 2447925"/>
                <a:gd name="connsiteX243-3097" fmla="*/ 1695783 w 2040634"/>
                <a:gd name="connsiteY243-3098" fmla="*/ 747712 h 2447925"/>
                <a:gd name="connsiteX244-3099" fmla="*/ 1676733 w 2040634"/>
                <a:gd name="connsiteY244-3100" fmla="*/ 704850 h 2447925"/>
                <a:gd name="connsiteX245-3101" fmla="*/ 1662445 w 2040634"/>
                <a:gd name="connsiteY245-3102" fmla="*/ 652462 h 2447925"/>
                <a:gd name="connsiteX246-3103" fmla="*/ 1648158 w 2040634"/>
                <a:gd name="connsiteY246-3104" fmla="*/ 647700 h 2447925"/>
                <a:gd name="connsiteX247-3105" fmla="*/ 1633870 w 2040634"/>
                <a:gd name="connsiteY247-3106" fmla="*/ 619125 h 2447925"/>
                <a:gd name="connsiteX248-3107" fmla="*/ 1629108 w 2040634"/>
                <a:gd name="connsiteY248-3108" fmla="*/ 604837 h 2447925"/>
                <a:gd name="connsiteX249-3109" fmla="*/ 1624345 w 2040634"/>
                <a:gd name="connsiteY249-3110" fmla="*/ 528637 h 2447925"/>
                <a:gd name="connsiteX250-3111" fmla="*/ 1619583 w 2040634"/>
                <a:gd name="connsiteY250-3112" fmla="*/ 514350 h 2447925"/>
                <a:gd name="connsiteX251-3113" fmla="*/ 1605295 w 2040634"/>
                <a:gd name="connsiteY251-3114" fmla="*/ 509587 h 2447925"/>
                <a:gd name="connsiteX252-3115" fmla="*/ 1586245 w 2040634"/>
                <a:gd name="connsiteY252-3116" fmla="*/ 481012 h 2447925"/>
                <a:gd name="connsiteX253-3117" fmla="*/ 1581483 w 2040634"/>
                <a:gd name="connsiteY253-3118" fmla="*/ 466725 h 2447925"/>
                <a:gd name="connsiteX254-3119" fmla="*/ 1576720 w 2040634"/>
                <a:gd name="connsiteY254-3120" fmla="*/ 438150 h 2447925"/>
                <a:gd name="connsiteX255-3121" fmla="*/ 1567195 w 2040634"/>
                <a:gd name="connsiteY255-3122" fmla="*/ 423862 h 2447925"/>
                <a:gd name="connsiteX256-3123" fmla="*/ 1543383 w 2040634"/>
                <a:gd name="connsiteY256-3124" fmla="*/ 385762 h 2447925"/>
                <a:gd name="connsiteX257-3125" fmla="*/ 1529095 w 2040634"/>
                <a:gd name="connsiteY257-3126" fmla="*/ 338137 h 2447925"/>
                <a:gd name="connsiteX258-3127" fmla="*/ 1519570 w 2040634"/>
                <a:gd name="connsiteY258-3128" fmla="*/ 323850 h 2447925"/>
                <a:gd name="connsiteX259-3129" fmla="*/ 1514808 w 2040634"/>
                <a:gd name="connsiteY259-3130" fmla="*/ 309562 h 2447925"/>
                <a:gd name="connsiteX260-3131" fmla="*/ 1490995 w 2040634"/>
                <a:gd name="connsiteY260-3132" fmla="*/ 266700 h 2447925"/>
                <a:gd name="connsiteX261" fmla="*/ 1486233 w 2040634"/>
                <a:gd name="connsiteY261" fmla="*/ 214312 h 2447925"/>
                <a:gd name="connsiteX0-3133" fmla="*/ 1486233 w 2040634"/>
                <a:gd name="connsiteY0-3134" fmla="*/ 214312 h 2447925"/>
                <a:gd name="connsiteX1-3135" fmla="*/ 1486233 w 2040634"/>
                <a:gd name="connsiteY1-3136" fmla="*/ 214312 h 2447925"/>
                <a:gd name="connsiteX2-3137" fmla="*/ 1443370 w 2040634"/>
                <a:gd name="connsiteY2-3138" fmla="*/ 204787 h 2447925"/>
                <a:gd name="connsiteX3-3139" fmla="*/ 1410033 w 2040634"/>
                <a:gd name="connsiteY3-3140" fmla="*/ 219075 h 2447925"/>
                <a:gd name="connsiteX4-3141" fmla="*/ 1395745 w 2040634"/>
                <a:gd name="connsiteY4-3142" fmla="*/ 223837 h 2447925"/>
                <a:gd name="connsiteX5-3143" fmla="*/ 1352883 w 2040634"/>
                <a:gd name="connsiteY5-3144" fmla="*/ 209550 h 2447925"/>
                <a:gd name="connsiteX6-3145" fmla="*/ 1338595 w 2040634"/>
                <a:gd name="connsiteY6-3146" fmla="*/ 204787 h 2447925"/>
                <a:gd name="connsiteX7-3147" fmla="*/ 1319545 w 2040634"/>
                <a:gd name="connsiteY7-3148" fmla="*/ 200025 h 2447925"/>
                <a:gd name="connsiteX8-3149" fmla="*/ 1305258 w 2040634"/>
                <a:gd name="connsiteY8-3150" fmla="*/ 195262 h 2447925"/>
                <a:gd name="connsiteX9-3151" fmla="*/ 1262395 w 2040634"/>
                <a:gd name="connsiteY9-3152" fmla="*/ 190500 h 2447925"/>
                <a:gd name="connsiteX10-3153" fmla="*/ 1214770 w 2040634"/>
                <a:gd name="connsiteY10-3154" fmla="*/ 176212 h 2447925"/>
                <a:gd name="connsiteX11-3155" fmla="*/ 1210008 w 2040634"/>
                <a:gd name="connsiteY11-3156" fmla="*/ 161925 h 2447925"/>
                <a:gd name="connsiteX12-3157" fmla="*/ 1143333 w 2040634"/>
                <a:gd name="connsiteY12-3158" fmla="*/ 161925 h 2447925"/>
                <a:gd name="connsiteX13-3159" fmla="*/ 1129045 w 2040634"/>
                <a:gd name="connsiteY13-3160" fmla="*/ 190500 h 2447925"/>
                <a:gd name="connsiteX14-3161" fmla="*/ 1124283 w 2040634"/>
                <a:gd name="connsiteY14-3162" fmla="*/ 214312 h 2447925"/>
                <a:gd name="connsiteX15-3163" fmla="*/ 1105233 w 2040634"/>
                <a:gd name="connsiteY15-3164" fmla="*/ 242887 h 2447925"/>
                <a:gd name="connsiteX16-3165" fmla="*/ 1090945 w 2040634"/>
                <a:gd name="connsiteY16-3166" fmla="*/ 238125 h 2447925"/>
                <a:gd name="connsiteX17-3167" fmla="*/ 1086183 w 2040634"/>
                <a:gd name="connsiteY17-3168" fmla="*/ 223837 h 2447925"/>
                <a:gd name="connsiteX18-3169" fmla="*/ 1067133 w 2040634"/>
                <a:gd name="connsiteY18-3170" fmla="*/ 219075 h 2447925"/>
                <a:gd name="connsiteX19-3171" fmla="*/ 1038558 w 2040634"/>
                <a:gd name="connsiteY19-3172" fmla="*/ 209550 h 2447925"/>
                <a:gd name="connsiteX20-3173" fmla="*/ 1024270 w 2040634"/>
                <a:gd name="connsiteY20-3174" fmla="*/ 204787 h 2447925"/>
                <a:gd name="connsiteX21-3175" fmla="*/ 1009983 w 2040634"/>
                <a:gd name="connsiteY21-3176" fmla="*/ 200025 h 2447925"/>
                <a:gd name="connsiteX22-3177" fmla="*/ 986170 w 2040634"/>
                <a:gd name="connsiteY22-3178" fmla="*/ 204787 h 2447925"/>
                <a:gd name="connsiteX23-3179" fmla="*/ 962358 w 2040634"/>
                <a:gd name="connsiteY23-3180" fmla="*/ 166687 h 2447925"/>
                <a:gd name="connsiteX24-3181" fmla="*/ 948070 w 2040634"/>
                <a:gd name="connsiteY24-3182" fmla="*/ 152400 h 2447925"/>
                <a:gd name="connsiteX25-3183" fmla="*/ 886158 w 2040634"/>
                <a:gd name="connsiteY25-3184" fmla="*/ 147637 h 2447925"/>
                <a:gd name="connsiteX26-3185" fmla="*/ 867108 w 2040634"/>
                <a:gd name="connsiteY26-3186" fmla="*/ 142875 h 2447925"/>
                <a:gd name="connsiteX27-3187" fmla="*/ 824245 w 2040634"/>
                <a:gd name="connsiteY27-3188" fmla="*/ 119062 h 2447925"/>
                <a:gd name="connsiteX28-3189" fmla="*/ 819483 w 2040634"/>
                <a:gd name="connsiteY28-3190" fmla="*/ 104775 h 2447925"/>
                <a:gd name="connsiteX29-3191" fmla="*/ 833770 w 2040634"/>
                <a:gd name="connsiteY29-3192" fmla="*/ 95250 h 2447925"/>
                <a:gd name="connsiteX30-3193" fmla="*/ 838533 w 2040634"/>
                <a:gd name="connsiteY30-3194" fmla="*/ 80962 h 2447925"/>
                <a:gd name="connsiteX31-3195" fmla="*/ 833770 w 2040634"/>
                <a:gd name="connsiteY31-3196" fmla="*/ 47625 h 2447925"/>
                <a:gd name="connsiteX32-3197" fmla="*/ 843295 w 2040634"/>
                <a:gd name="connsiteY32-3198" fmla="*/ 19050 h 2447925"/>
                <a:gd name="connsiteX33-3199" fmla="*/ 829008 w 2040634"/>
                <a:gd name="connsiteY33-3200" fmla="*/ 9525 h 2447925"/>
                <a:gd name="connsiteX34-3201" fmla="*/ 800433 w 2040634"/>
                <a:gd name="connsiteY34-3202" fmla="*/ 0 h 2447925"/>
                <a:gd name="connsiteX35-3203" fmla="*/ 690895 w 2040634"/>
                <a:gd name="connsiteY35-3204" fmla="*/ 14287 h 2447925"/>
                <a:gd name="connsiteX36-3205" fmla="*/ 595645 w 2040634"/>
                <a:gd name="connsiteY36-3206" fmla="*/ 23812 h 2447925"/>
                <a:gd name="connsiteX37-3207" fmla="*/ 562308 w 2040634"/>
                <a:gd name="connsiteY37-3208" fmla="*/ 33337 h 2447925"/>
                <a:gd name="connsiteX38-3209" fmla="*/ 548020 w 2040634"/>
                <a:gd name="connsiteY38-3210" fmla="*/ 42862 h 2447925"/>
                <a:gd name="connsiteX39-3211" fmla="*/ 519445 w 2040634"/>
                <a:gd name="connsiteY39-3212" fmla="*/ 47625 h 2447925"/>
                <a:gd name="connsiteX40-3213" fmla="*/ 505158 w 2040634"/>
                <a:gd name="connsiteY40-3214" fmla="*/ 52387 h 2447925"/>
                <a:gd name="connsiteX41-3215" fmla="*/ 490870 w 2040634"/>
                <a:gd name="connsiteY41-3216" fmla="*/ 61912 h 2447925"/>
                <a:gd name="connsiteX42-3217" fmla="*/ 409908 w 2040634"/>
                <a:gd name="connsiteY42-3218" fmla="*/ 76200 h 2447925"/>
                <a:gd name="connsiteX43-3219" fmla="*/ 376570 w 2040634"/>
                <a:gd name="connsiteY43-3220" fmla="*/ 71437 h 2447925"/>
                <a:gd name="connsiteX44-3221" fmla="*/ 371808 w 2040634"/>
                <a:gd name="connsiteY44-3222" fmla="*/ 57150 h 2447925"/>
                <a:gd name="connsiteX45-3223" fmla="*/ 362283 w 2040634"/>
                <a:gd name="connsiteY45-3224" fmla="*/ 42862 h 2447925"/>
                <a:gd name="connsiteX46-3225" fmla="*/ 347995 w 2040634"/>
                <a:gd name="connsiteY46-3226" fmla="*/ 47625 h 2447925"/>
                <a:gd name="connsiteX47-3227" fmla="*/ 343233 w 2040634"/>
                <a:gd name="connsiteY47-3228" fmla="*/ 66675 h 2447925"/>
                <a:gd name="connsiteX48-3229" fmla="*/ 319420 w 2040634"/>
                <a:gd name="connsiteY48-3230" fmla="*/ 109537 h 2447925"/>
                <a:gd name="connsiteX49-3231" fmla="*/ 290845 w 2040634"/>
                <a:gd name="connsiteY49-3232" fmla="*/ 123825 h 2447925"/>
                <a:gd name="connsiteX50-3233" fmla="*/ 262270 w 2040634"/>
                <a:gd name="connsiteY50-3234" fmla="*/ 133350 h 2447925"/>
                <a:gd name="connsiteX51-3235" fmla="*/ 247983 w 2040634"/>
                <a:gd name="connsiteY51-3236" fmla="*/ 147637 h 2447925"/>
                <a:gd name="connsiteX52-3237" fmla="*/ 228933 w 2040634"/>
                <a:gd name="connsiteY52-3238" fmla="*/ 176212 h 2447925"/>
                <a:gd name="connsiteX53-3239" fmla="*/ 233695 w 2040634"/>
                <a:gd name="connsiteY53-3240" fmla="*/ 238125 h 2447925"/>
                <a:gd name="connsiteX54-3241" fmla="*/ 219408 w 2040634"/>
                <a:gd name="connsiteY54-3242" fmla="*/ 280987 h 2447925"/>
                <a:gd name="connsiteX55-3243" fmla="*/ 162258 w 2040634"/>
                <a:gd name="connsiteY55-3244" fmla="*/ 309562 h 2447925"/>
                <a:gd name="connsiteX56-3245" fmla="*/ 147970 w 2040634"/>
                <a:gd name="connsiteY56-3246" fmla="*/ 314325 h 2447925"/>
                <a:gd name="connsiteX57-3247" fmla="*/ 133683 w 2040634"/>
                <a:gd name="connsiteY57-3248" fmla="*/ 319087 h 2447925"/>
                <a:gd name="connsiteX58-3249" fmla="*/ 114633 w 2040634"/>
                <a:gd name="connsiteY58-3250" fmla="*/ 342900 h 2447925"/>
                <a:gd name="connsiteX59-3251" fmla="*/ 95583 w 2040634"/>
                <a:gd name="connsiteY59-3252" fmla="*/ 366712 h 2447925"/>
                <a:gd name="connsiteX60-3253" fmla="*/ 90820 w 2040634"/>
                <a:gd name="connsiteY60-3254" fmla="*/ 381000 h 2447925"/>
                <a:gd name="connsiteX61-3255" fmla="*/ 76533 w 2040634"/>
                <a:gd name="connsiteY61-3256" fmla="*/ 395287 h 2447925"/>
                <a:gd name="connsiteX62-3257" fmla="*/ 71770 w 2040634"/>
                <a:gd name="connsiteY62-3258" fmla="*/ 423862 h 2447925"/>
                <a:gd name="connsiteX63-3259" fmla="*/ 62245 w 2040634"/>
                <a:gd name="connsiteY63-3260" fmla="*/ 452437 h 2447925"/>
                <a:gd name="connsiteX64-3261" fmla="*/ 57483 w 2040634"/>
                <a:gd name="connsiteY64-3262" fmla="*/ 466725 h 2447925"/>
                <a:gd name="connsiteX65-3263" fmla="*/ 52720 w 2040634"/>
                <a:gd name="connsiteY65-3264" fmla="*/ 481012 h 2447925"/>
                <a:gd name="connsiteX66-3265" fmla="*/ 38433 w 2040634"/>
                <a:gd name="connsiteY66-3266" fmla="*/ 490537 h 2447925"/>
                <a:gd name="connsiteX67-3267" fmla="*/ 19383 w 2040634"/>
                <a:gd name="connsiteY67-3268" fmla="*/ 519112 h 2447925"/>
                <a:gd name="connsiteX68-3269" fmla="*/ 24145 w 2040634"/>
                <a:gd name="connsiteY68-3270" fmla="*/ 538162 h 2447925"/>
                <a:gd name="connsiteX69-3271" fmla="*/ 33670 w 2040634"/>
                <a:gd name="connsiteY69-3272" fmla="*/ 566737 h 2447925"/>
                <a:gd name="connsiteX70-3273" fmla="*/ 38433 w 2040634"/>
                <a:gd name="connsiteY70-3274" fmla="*/ 609600 h 2447925"/>
                <a:gd name="connsiteX71-3275" fmla="*/ 38433 w 2040634"/>
                <a:gd name="connsiteY71-3276" fmla="*/ 681037 h 2447925"/>
                <a:gd name="connsiteX72-3277" fmla="*/ 19383 w 2040634"/>
                <a:gd name="connsiteY72-3278" fmla="*/ 709612 h 2447925"/>
                <a:gd name="connsiteX73-3279" fmla="*/ 9858 w 2040634"/>
                <a:gd name="connsiteY73-3280" fmla="*/ 742950 h 2447925"/>
                <a:gd name="connsiteX74-3281" fmla="*/ 333 w 2040634"/>
                <a:gd name="connsiteY74-3282" fmla="*/ 757237 h 2447925"/>
                <a:gd name="connsiteX75-3283" fmla="*/ 14620 w 2040634"/>
                <a:gd name="connsiteY75-3284" fmla="*/ 790575 h 2447925"/>
                <a:gd name="connsiteX76-3285" fmla="*/ 28908 w 2040634"/>
                <a:gd name="connsiteY76-3286" fmla="*/ 842962 h 2447925"/>
                <a:gd name="connsiteX77-3287" fmla="*/ 52720 w 2040634"/>
                <a:gd name="connsiteY77-3288" fmla="*/ 866775 h 2447925"/>
                <a:gd name="connsiteX78-3289" fmla="*/ 62245 w 2040634"/>
                <a:gd name="connsiteY78-3290" fmla="*/ 881062 h 2447925"/>
                <a:gd name="connsiteX79-3291" fmla="*/ 76533 w 2040634"/>
                <a:gd name="connsiteY79-3292" fmla="*/ 909637 h 2447925"/>
                <a:gd name="connsiteX80-3293" fmla="*/ 90820 w 2040634"/>
                <a:gd name="connsiteY80-3294" fmla="*/ 919162 h 2447925"/>
                <a:gd name="connsiteX81-3295" fmla="*/ 114633 w 2040634"/>
                <a:gd name="connsiteY81-3296" fmla="*/ 952500 h 2447925"/>
                <a:gd name="connsiteX82-3297" fmla="*/ 119395 w 2040634"/>
                <a:gd name="connsiteY82-3298" fmla="*/ 966787 h 2447925"/>
                <a:gd name="connsiteX83-3299" fmla="*/ 133683 w 2040634"/>
                <a:gd name="connsiteY83-3300" fmla="*/ 976312 h 2447925"/>
                <a:gd name="connsiteX84-3301" fmla="*/ 143208 w 2040634"/>
                <a:gd name="connsiteY84-3302" fmla="*/ 990600 h 2447925"/>
                <a:gd name="connsiteX85-3303" fmla="*/ 157495 w 2040634"/>
                <a:gd name="connsiteY85-3304" fmla="*/ 1019175 h 2447925"/>
                <a:gd name="connsiteX86-3305" fmla="*/ 171783 w 2040634"/>
                <a:gd name="connsiteY86-3306" fmla="*/ 1028700 h 2447925"/>
                <a:gd name="connsiteX87-3307" fmla="*/ 186070 w 2040634"/>
                <a:gd name="connsiteY87-3308" fmla="*/ 1057275 h 2447925"/>
                <a:gd name="connsiteX88-3309" fmla="*/ 214645 w 2040634"/>
                <a:gd name="connsiteY88-3310" fmla="*/ 1066800 h 2447925"/>
                <a:gd name="connsiteX89-3311" fmla="*/ 257508 w 2040634"/>
                <a:gd name="connsiteY89-3312" fmla="*/ 1095375 h 2447925"/>
                <a:gd name="connsiteX90-3313" fmla="*/ 271795 w 2040634"/>
                <a:gd name="connsiteY90-3314" fmla="*/ 1104900 h 2447925"/>
                <a:gd name="connsiteX91-3315" fmla="*/ 286083 w 2040634"/>
                <a:gd name="connsiteY91-3316" fmla="*/ 1109662 h 2447925"/>
                <a:gd name="connsiteX92-3317" fmla="*/ 305133 w 2040634"/>
                <a:gd name="connsiteY92-3318" fmla="*/ 1104900 h 2447925"/>
                <a:gd name="connsiteX93-3319" fmla="*/ 352758 w 2040634"/>
                <a:gd name="connsiteY93-3320" fmla="*/ 1090612 h 2447925"/>
                <a:gd name="connsiteX94-3321" fmla="*/ 409908 w 2040634"/>
                <a:gd name="connsiteY94-3322" fmla="*/ 1095375 h 2447925"/>
                <a:gd name="connsiteX95-3323" fmla="*/ 424195 w 2040634"/>
                <a:gd name="connsiteY95-3324" fmla="*/ 1100137 h 2447925"/>
                <a:gd name="connsiteX96-3325" fmla="*/ 452770 w 2040634"/>
                <a:gd name="connsiteY96-3326" fmla="*/ 1104900 h 2447925"/>
                <a:gd name="connsiteX97-3327" fmla="*/ 495633 w 2040634"/>
                <a:gd name="connsiteY97-3328" fmla="*/ 1100137 h 2447925"/>
                <a:gd name="connsiteX98-3329" fmla="*/ 505158 w 2040634"/>
                <a:gd name="connsiteY98-3330" fmla="*/ 1085850 h 2447925"/>
                <a:gd name="connsiteX99-3331" fmla="*/ 519445 w 2040634"/>
                <a:gd name="connsiteY99-3332" fmla="*/ 1081087 h 2447925"/>
                <a:gd name="connsiteX100-3333" fmla="*/ 548020 w 2040634"/>
                <a:gd name="connsiteY100-3334" fmla="*/ 1066800 h 2447925"/>
                <a:gd name="connsiteX101-3335" fmla="*/ 562308 w 2040634"/>
                <a:gd name="connsiteY101-3336" fmla="*/ 1057275 h 2447925"/>
                <a:gd name="connsiteX102-3337" fmla="*/ 590883 w 2040634"/>
                <a:gd name="connsiteY102-3338" fmla="*/ 1047750 h 2447925"/>
                <a:gd name="connsiteX103-3339" fmla="*/ 619458 w 2040634"/>
                <a:gd name="connsiteY103-3340" fmla="*/ 1052512 h 2447925"/>
                <a:gd name="connsiteX104-3341" fmla="*/ 648033 w 2040634"/>
                <a:gd name="connsiteY104-3342" fmla="*/ 1062037 h 2447925"/>
                <a:gd name="connsiteX105-3343" fmla="*/ 662320 w 2040634"/>
                <a:gd name="connsiteY105-3344" fmla="*/ 1071562 h 2447925"/>
                <a:gd name="connsiteX106-3345" fmla="*/ 681370 w 2040634"/>
                <a:gd name="connsiteY106-3346" fmla="*/ 1100137 h 2447925"/>
                <a:gd name="connsiteX107-3347" fmla="*/ 709945 w 2040634"/>
                <a:gd name="connsiteY107-3348" fmla="*/ 1119187 h 2447925"/>
                <a:gd name="connsiteX108-3349" fmla="*/ 733758 w 2040634"/>
                <a:gd name="connsiteY108-3350" fmla="*/ 1114425 h 2447925"/>
                <a:gd name="connsiteX109-3351" fmla="*/ 771858 w 2040634"/>
                <a:gd name="connsiteY109-3352" fmla="*/ 1104900 h 2447925"/>
                <a:gd name="connsiteX110-3353" fmla="*/ 786145 w 2040634"/>
                <a:gd name="connsiteY110-3354" fmla="*/ 1109662 h 2447925"/>
                <a:gd name="connsiteX111-3355" fmla="*/ 795670 w 2040634"/>
                <a:gd name="connsiteY111-3356" fmla="*/ 1138237 h 2447925"/>
                <a:gd name="connsiteX112-3357" fmla="*/ 805195 w 2040634"/>
                <a:gd name="connsiteY112-3358" fmla="*/ 1176337 h 2447925"/>
                <a:gd name="connsiteX113-3359" fmla="*/ 800433 w 2040634"/>
                <a:gd name="connsiteY113-3360" fmla="*/ 1233487 h 2447925"/>
                <a:gd name="connsiteX114-3361" fmla="*/ 790908 w 2040634"/>
                <a:gd name="connsiteY114-3362" fmla="*/ 1262062 h 2447925"/>
                <a:gd name="connsiteX115-3363" fmla="*/ 776620 w 2040634"/>
                <a:gd name="connsiteY115-3364" fmla="*/ 1290637 h 2447925"/>
                <a:gd name="connsiteX116-3365" fmla="*/ 800433 w 2040634"/>
                <a:gd name="connsiteY116-3366" fmla="*/ 1333500 h 2447925"/>
                <a:gd name="connsiteX117-3367" fmla="*/ 814720 w 2040634"/>
                <a:gd name="connsiteY117-3368" fmla="*/ 1343025 h 2447925"/>
                <a:gd name="connsiteX118-3369" fmla="*/ 824245 w 2040634"/>
                <a:gd name="connsiteY118-3370" fmla="*/ 1371600 h 2447925"/>
                <a:gd name="connsiteX119-3371" fmla="*/ 833770 w 2040634"/>
                <a:gd name="connsiteY119-3372" fmla="*/ 1385887 h 2447925"/>
                <a:gd name="connsiteX120-3373" fmla="*/ 838533 w 2040634"/>
                <a:gd name="connsiteY120-3374" fmla="*/ 1400175 h 2447925"/>
                <a:gd name="connsiteX121-3375" fmla="*/ 867108 w 2040634"/>
                <a:gd name="connsiteY121-3376" fmla="*/ 1423987 h 2447925"/>
                <a:gd name="connsiteX122-3377" fmla="*/ 890920 w 2040634"/>
                <a:gd name="connsiteY122-3378" fmla="*/ 1466850 h 2447925"/>
                <a:gd name="connsiteX123-3379" fmla="*/ 895683 w 2040634"/>
                <a:gd name="connsiteY123-3380" fmla="*/ 1514475 h 2447925"/>
                <a:gd name="connsiteX124-3381" fmla="*/ 900445 w 2040634"/>
                <a:gd name="connsiteY124-3382" fmla="*/ 1528762 h 2447925"/>
                <a:gd name="connsiteX125-3383" fmla="*/ 919495 w 2040634"/>
                <a:gd name="connsiteY125-3384" fmla="*/ 1557337 h 2447925"/>
                <a:gd name="connsiteX126-3385" fmla="*/ 905208 w 2040634"/>
                <a:gd name="connsiteY126-3386" fmla="*/ 1595437 h 2447925"/>
                <a:gd name="connsiteX127-3387" fmla="*/ 919495 w 2040634"/>
                <a:gd name="connsiteY127-3388" fmla="*/ 1600200 h 2447925"/>
                <a:gd name="connsiteX128-3389" fmla="*/ 933783 w 2040634"/>
                <a:gd name="connsiteY128-3390" fmla="*/ 1628775 h 2447925"/>
                <a:gd name="connsiteX129-3391" fmla="*/ 924258 w 2040634"/>
                <a:gd name="connsiteY129-3392" fmla="*/ 1676400 h 2447925"/>
                <a:gd name="connsiteX130-3393" fmla="*/ 919495 w 2040634"/>
                <a:gd name="connsiteY130-3394" fmla="*/ 1695450 h 2447925"/>
                <a:gd name="connsiteX131-3395" fmla="*/ 900445 w 2040634"/>
                <a:gd name="connsiteY131-3396" fmla="*/ 1724025 h 2447925"/>
                <a:gd name="connsiteX132-3397" fmla="*/ 890920 w 2040634"/>
                <a:gd name="connsiteY132-3398" fmla="*/ 1738312 h 2447925"/>
                <a:gd name="connsiteX133-3399" fmla="*/ 886158 w 2040634"/>
                <a:gd name="connsiteY133-3400" fmla="*/ 1752600 h 2447925"/>
                <a:gd name="connsiteX134-3401" fmla="*/ 881395 w 2040634"/>
                <a:gd name="connsiteY134-3402" fmla="*/ 1785937 h 2447925"/>
                <a:gd name="connsiteX135-3403" fmla="*/ 871870 w 2040634"/>
                <a:gd name="connsiteY135-3404" fmla="*/ 1800225 h 2447925"/>
                <a:gd name="connsiteX136-3405" fmla="*/ 876633 w 2040634"/>
                <a:gd name="connsiteY136-3406" fmla="*/ 1843087 h 2447925"/>
                <a:gd name="connsiteX137-3407" fmla="*/ 881395 w 2040634"/>
                <a:gd name="connsiteY137-3408" fmla="*/ 1857375 h 2447925"/>
                <a:gd name="connsiteX138-3409" fmla="*/ 890920 w 2040634"/>
                <a:gd name="connsiteY138-3410" fmla="*/ 1919287 h 2447925"/>
                <a:gd name="connsiteX139-3411" fmla="*/ 909970 w 2040634"/>
                <a:gd name="connsiteY139-3412" fmla="*/ 1947862 h 2447925"/>
                <a:gd name="connsiteX140-3413" fmla="*/ 914733 w 2040634"/>
                <a:gd name="connsiteY140-3414" fmla="*/ 1962150 h 2447925"/>
                <a:gd name="connsiteX141-3415" fmla="*/ 933783 w 2040634"/>
                <a:gd name="connsiteY141-3416" fmla="*/ 1990725 h 2447925"/>
                <a:gd name="connsiteX142-3417" fmla="*/ 943308 w 2040634"/>
                <a:gd name="connsiteY142-3418" fmla="*/ 2024062 h 2447925"/>
                <a:gd name="connsiteX143-3419" fmla="*/ 952833 w 2040634"/>
                <a:gd name="connsiteY143-3420" fmla="*/ 2038350 h 2447925"/>
                <a:gd name="connsiteX144-3421" fmla="*/ 967120 w 2040634"/>
                <a:gd name="connsiteY144-3422" fmla="*/ 2119312 h 2447925"/>
                <a:gd name="connsiteX145-3423" fmla="*/ 969501 w 2040634"/>
                <a:gd name="connsiteY145-3424" fmla="*/ 2152650 h 2447925"/>
                <a:gd name="connsiteX146-3425" fmla="*/ 990933 w 2040634"/>
                <a:gd name="connsiteY146-3426" fmla="*/ 2209800 h 2447925"/>
                <a:gd name="connsiteX147-3427" fmla="*/ 995695 w 2040634"/>
                <a:gd name="connsiteY147-3428" fmla="*/ 2224087 h 2447925"/>
                <a:gd name="connsiteX148-3429" fmla="*/ 1005220 w 2040634"/>
                <a:gd name="connsiteY148-3430" fmla="*/ 2238375 h 2447925"/>
                <a:gd name="connsiteX149-3431" fmla="*/ 1009983 w 2040634"/>
                <a:gd name="connsiteY149-3432" fmla="*/ 2252662 h 2447925"/>
                <a:gd name="connsiteX150-3433" fmla="*/ 1029033 w 2040634"/>
                <a:gd name="connsiteY150-3434" fmla="*/ 2281237 h 2447925"/>
                <a:gd name="connsiteX151-3435" fmla="*/ 1043320 w 2040634"/>
                <a:gd name="connsiteY151-3436" fmla="*/ 2309812 h 2447925"/>
                <a:gd name="connsiteX152-3437" fmla="*/ 1057608 w 2040634"/>
                <a:gd name="connsiteY152-3438" fmla="*/ 2319337 h 2447925"/>
                <a:gd name="connsiteX153-3439" fmla="*/ 1057608 w 2040634"/>
                <a:gd name="connsiteY153-3440" fmla="*/ 2371725 h 2447925"/>
                <a:gd name="connsiteX154-3441" fmla="*/ 1052845 w 2040634"/>
                <a:gd name="connsiteY154-3442" fmla="*/ 2386012 h 2447925"/>
                <a:gd name="connsiteX155-3443" fmla="*/ 1071895 w 2040634"/>
                <a:gd name="connsiteY155-3444" fmla="*/ 2414587 h 2447925"/>
                <a:gd name="connsiteX156-3445" fmla="*/ 1081420 w 2040634"/>
                <a:gd name="connsiteY156-3446" fmla="*/ 2428875 h 2447925"/>
                <a:gd name="connsiteX157-3447" fmla="*/ 1109995 w 2040634"/>
                <a:gd name="connsiteY157-3448" fmla="*/ 2447925 h 2447925"/>
                <a:gd name="connsiteX158-3449" fmla="*/ 1143333 w 2040634"/>
                <a:gd name="connsiteY158-3450" fmla="*/ 2438400 h 2447925"/>
                <a:gd name="connsiteX159-3451" fmla="*/ 1176670 w 2040634"/>
                <a:gd name="connsiteY159-3452" fmla="*/ 2424112 h 2447925"/>
                <a:gd name="connsiteX160-3453" fmla="*/ 1233820 w 2040634"/>
                <a:gd name="connsiteY160-3454" fmla="*/ 2419350 h 2447925"/>
                <a:gd name="connsiteX161-3455" fmla="*/ 1290970 w 2040634"/>
                <a:gd name="connsiteY161-3456" fmla="*/ 2414587 h 2447925"/>
                <a:gd name="connsiteX162-3457" fmla="*/ 1333833 w 2040634"/>
                <a:gd name="connsiteY162-3458" fmla="*/ 2395537 h 2447925"/>
                <a:gd name="connsiteX163-3459" fmla="*/ 1348120 w 2040634"/>
                <a:gd name="connsiteY163-3460" fmla="*/ 2381250 h 2447925"/>
                <a:gd name="connsiteX164-3461" fmla="*/ 1376695 w 2040634"/>
                <a:gd name="connsiteY164-3462" fmla="*/ 2362200 h 2447925"/>
                <a:gd name="connsiteX165-3463" fmla="*/ 1390983 w 2040634"/>
                <a:gd name="connsiteY165-3464" fmla="*/ 2352675 h 2447925"/>
                <a:gd name="connsiteX166-3465" fmla="*/ 1400508 w 2040634"/>
                <a:gd name="connsiteY166-3466" fmla="*/ 2338387 h 2447925"/>
                <a:gd name="connsiteX167-3467" fmla="*/ 1414795 w 2040634"/>
                <a:gd name="connsiteY167-3468" fmla="*/ 2333625 h 2447925"/>
                <a:gd name="connsiteX168-3469" fmla="*/ 1433845 w 2040634"/>
                <a:gd name="connsiteY168-3470" fmla="*/ 2314575 h 2447925"/>
                <a:gd name="connsiteX169-3471" fmla="*/ 1448133 w 2040634"/>
                <a:gd name="connsiteY169-3472" fmla="*/ 2286000 h 2447925"/>
                <a:gd name="connsiteX170-3473" fmla="*/ 1457658 w 2040634"/>
                <a:gd name="connsiteY170-3474" fmla="*/ 2257425 h 2447925"/>
                <a:gd name="connsiteX171-3475" fmla="*/ 1476708 w 2040634"/>
                <a:gd name="connsiteY171-3476" fmla="*/ 2228850 h 2447925"/>
                <a:gd name="connsiteX172-3477" fmla="*/ 1486233 w 2040634"/>
                <a:gd name="connsiteY172-3478" fmla="*/ 2214562 h 2447925"/>
                <a:gd name="connsiteX173-3479" fmla="*/ 1495758 w 2040634"/>
                <a:gd name="connsiteY173-3480" fmla="*/ 2185987 h 2447925"/>
                <a:gd name="connsiteX174-3481" fmla="*/ 1500520 w 2040634"/>
                <a:gd name="connsiteY174-3482" fmla="*/ 2128837 h 2447925"/>
                <a:gd name="connsiteX175-3483" fmla="*/ 1529095 w 2040634"/>
                <a:gd name="connsiteY175-3484" fmla="*/ 2119312 h 2447925"/>
                <a:gd name="connsiteX176-3485" fmla="*/ 1543383 w 2040634"/>
                <a:gd name="connsiteY176-3486" fmla="*/ 2114550 h 2447925"/>
                <a:gd name="connsiteX177-3487" fmla="*/ 1557670 w 2040634"/>
                <a:gd name="connsiteY177-3488" fmla="*/ 2105025 h 2447925"/>
                <a:gd name="connsiteX178-3489" fmla="*/ 1571958 w 2040634"/>
                <a:gd name="connsiteY178-3490" fmla="*/ 2100262 h 2447925"/>
                <a:gd name="connsiteX179-3491" fmla="*/ 1581483 w 2040634"/>
                <a:gd name="connsiteY179-3492" fmla="*/ 2085975 h 2447925"/>
                <a:gd name="connsiteX180-3493" fmla="*/ 1571958 w 2040634"/>
                <a:gd name="connsiteY180-3494" fmla="*/ 2005012 h 2447925"/>
                <a:gd name="connsiteX181-3495" fmla="*/ 1567195 w 2040634"/>
                <a:gd name="connsiteY181-3496" fmla="*/ 1990725 h 2447925"/>
                <a:gd name="connsiteX182-3497" fmla="*/ 1557670 w 2040634"/>
                <a:gd name="connsiteY182-3498" fmla="*/ 1976437 h 2447925"/>
                <a:gd name="connsiteX183-3499" fmla="*/ 1557670 w 2040634"/>
                <a:gd name="connsiteY183-3500" fmla="*/ 1933575 h 2447925"/>
                <a:gd name="connsiteX184-3501" fmla="*/ 1571958 w 2040634"/>
                <a:gd name="connsiteY184-3502" fmla="*/ 1924050 h 2447925"/>
                <a:gd name="connsiteX185-3503" fmla="*/ 1581483 w 2040634"/>
                <a:gd name="connsiteY185-3504" fmla="*/ 1909762 h 2447925"/>
                <a:gd name="connsiteX186-3505" fmla="*/ 1610058 w 2040634"/>
                <a:gd name="connsiteY186-3506" fmla="*/ 1890712 h 2447925"/>
                <a:gd name="connsiteX187-3507" fmla="*/ 1633870 w 2040634"/>
                <a:gd name="connsiteY187-3508" fmla="*/ 1866900 h 2447925"/>
                <a:gd name="connsiteX188-3509" fmla="*/ 1648158 w 2040634"/>
                <a:gd name="connsiteY188-3510" fmla="*/ 1852612 h 2447925"/>
                <a:gd name="connsiteX189-3511" fmla="*/ 1686257 w 2040634"/>
                <a:gd name="connsiteY189-3512" fmla="*/ 1838325 h 2447925"/>
                <a:gd name="connsiteX190-3513" fmla="*/ 1712451 w 2040634"/>
                <a:gd name="connsiteY190-3514" fmla="*/ 1819275 h 2447925"/>
                <a:gd name="connsiteX191-3515" fmla="*/ 1719595 w 2040634"/>
                <a:gd name="connsiteY191-3516" fmla="*/ 1793081 h 2447925"/>
                <a:gd name="connsiteX192-3517" fmla="*/ 1731502 w 2040634"/>
                <a:gd name="connsiteY192-3518" fmla="*/ 1774032 h 2447925"/>
                <a:gd name="connsiteX193-3519" fmla="*/ 1733883 w 2040634"/>
                <a:gd name="connsiteY193-3520" fmla="*/ 1743075 h 2447925"/>
                <a:gd name="connsiteX194-3521" fmla="*/ 1729120 w 2040634"/>
                <a:gd name="connsiteY194-3522" fmla="*/ 1700212 h 2447925"/>
                <a:gd name="connsiteX195-3523" fmla="*/ 1726739 w 2040634"/>
                <a:gd name="connsiteY195-3524" fmla="*/ 1633537 h 2447925"/>
                <a:gd name="connsiteX196-3525" fmla="*/ 1710070 w 2040634"/>
                <a:gd name="connsiteY196-3526" fmla="*/ 1590675 h 2447925"/>
                <a:gd name="connsiteX197-3527" fmla="*/ 1700545 w 2040634"/>
                <a:gd name="connsiteY197-3528" fmla="*/ 1576387 h 2447925"/>
                <a:gd name="connsiteX198-3529" fmla="*/ 1695783 w 2040634"/>
                <a:gd name="connsiteY198-3530" fmla="*/ 1562100 h 2447925"/>
                <a:gd name="connsiteX199-3531" fmla="*/ 1695783 w 2040634"/>
                <a:gd name="connsiteY199-3532" fmla="*/ 1535906 h 2447925"/>
                <a:gd name="connsiteX200-3533" fmla="*/ 1691020 w 2040634"/>
                <a:gd name="connsiteY200-3534" fmla="*/ 1504950 h 2447925"/>
                <a:gd name="connsiteX201-3535" fmla="*/ 1691020 w 2040634"/>
                <a:gd name="connsiteY201-3536" fmla="*/ 1490662 h 2447925"/>
                <a:gd name="connsiteX202-3537" fmla="*/ 1695783 w 2040634"/>
                <a:gd name="connsiteY202-3538" fmla="*/ 1428750 h 2447925"/>
                <a:gd name="connsiteX203-3539" fmla="*/ 1705308 w 2040634"/>
                <a:gd name="connsiteY203-3540" fmla="*/ 1414462 h 2447925"/>
                <a:gd name="connsiteX204-3541" fmla="*/ 1710070 w 2040634"/>
                <a:gd name="connsiteY204-3542" fmla="*/ 1400175 h 2447925"/>
                <a:gd name="connsiteX205-3543" fmla="*/ 1719595 w 2040634"/>
                <a:gd name="connsiteY205-3544" fmla="*/ 1385887 h 2447925"/>
                <a:gd name="connsiteX206-3545" fmla="*/ 1733883 w 2040634"/>
                <a:gd name="connsiteY206-3546" fmla="*/ 1357312 h 2447925"/>
                <a:gd name="connsiteX207-3547" fmla="*/ 1757695 w 2040634"/>
                <a:gd name="connsiteY207-3548" fmla="*/ 1314450 h 2447925"/>
                <a:gd name="connsiteX208-3549" fmla="*/ 1767220 w 2040634"/>
                <a:gd name="connsiteY208-3550" fmla="*/ 1300162 h 2447925"/>
                <a:gd name="connsiteX209-3551" fmla="*/ 1771983 w 2040634"/>
                <a:gd name="connsiteY209-3552" fmla="*/ 1285875 h 2447925"/>
                <a:gd name="connsiteX210-3553" fmla="*/ 1786270 w 2040634"/>
                <a:gd name="connsiteY210-3554" fmla="*/ 1276350 h 2447925"/>
                <a:gd name="connsiteX211-3555" fmla="*/ 1795795 w 2040634"/>
                <a:gd name="connsiteY211-3556" fmla="*/ 1262062 h 2447925"/>
                <a:gd name="connsiteX212-3557" fmla="*/ 1810083 w 2040634"/>
                <a:gd name="connsiteY212-3558" fmla="*/ 1247775 h 2447925"/>
                <a:gd name="connsiteX213-3559" fmla="*/ 1829133 w 2040634"/>
                <a:gd name="connsiteY213-3560" fmla="*/ 1228725 h 2447925"/>
                <a:gd name="connsiteX214-3561" fmla="*/ 1843420 w 2040634"/>
                <a:gd name="connsiteY214-3562" fmla="*/ 1219200 h 2447925"/>
                <a:gd name="connsiteX215-3563" fmla="*/ 1852945 w 2040634"/>
                <a:gd name="connsiteY215-3564" fmla="*/ 1204912 h 2447925"/>
                <a:gd name="connsiteX216-3565" fmla="*/ 1867233 w 2040634"/>
                <a:gd name="connsiteY216-3566" fmla="*/ 1200150 h 2447925"/>
                <a:gd name="connsiteX217-3567" fmla="*/ 1876758 w 2040634"/>
                <a:gd name="connsiteY217-3568" fmla="*/ 1204912 h 2447925"/>
                <a:gd name="connsiteX218-3569" fmla="*/ 1900570 w 2040634"/>
                <a:gd name="connsiteY218-3570" fmla="*/ 1171575 h 2447925"/>
                <a:gd name="connsiteX219-3571" fmla="*/ 1919620 w 2040634"/>
                <a:gd name="connsiteY219-3572" fmla="*/ 1128712 h 2447925"/>
                <a:gd name="connsiteX220-3573" fmla="*/ 1933908 w 2040634"/>
                <a:gd name="connsiteY220-3574" fmla="*/ 1119187 h 2447925"/>
                <a:gd name="connsiteX221-3575" fmla="*/ 1952958 w 2040634"/>
                <a:gd name="connsiteY221-3576" fmla="*/ 1100137 h 2447925"/>
                <a:gd name="connsiteX222-3577" fmla="*/ 1957720 w 2040634"/>
                <a:gd name="connsiteY222-3578" fmla="*/ 1085850 h 2447925"/>
                <a:gd name="connsiteX223-3579" fmla="*/ 1976770 w 2040634"/>
                <a:gd name="connsiteY223-3580" fmla="*/ 1057275 h 2447925"/>
                <a:gd name="connsiteX224-3581" fmla="*/ 1986295 w 2040634"/>
                <a:gd name="connsiteY224-3582" fmla="*/ 1042987 h 2447925"/>
                <a:gd name="connsiteX225-3583" fmla="*/ 1995820 w 2040634"/>
                <a:gd name="connsiteY225-3584" fmla="*/ 1028700 h 2447925"/>
                <a:gd name="connsiteX226-3585" fmla="*/ 2005345 w 2040634"/>
                <a:gd name="connsiteY226-3586" fmla="*/ 1014412 h 2447925"/>
                <a:gd name="connsiteX227-3587" fmla="*/ 2019633 w 2040634"/>
                <a:gd name="connsiteY227-3588" fmla="*/ 1004887 h 2447925"/>
                <a:gd name="connsiteX228-3589" fmla="*/ 2038683 w 2040634"/>
                <a:gd name="connsiteY228-3590" fmla="*/ 962025 h 2447925"/>
                <a:gd name="connsiteX229-3591" fmla="*/ 2033920 w 2040634"/>
                <a:gd name="connsiteY229-3592" fmla="*/ 862012 h 2447925"/>
                <a:gd name="connsiteX230-3593" fmla="*/ 2005345 w 2040634"/>
                <a:gd name="connsiteY230-3594" fmla="*/ 881062 h 2447925"/>
                <a:gd name="connsiteX231-3595" fmla="*/ 1952958 w 2040634"/>
                <a:gd name="connsiteY231-3596" fmla="*/ 885825 h 2447925"/>
                <a:gd name="connsiteX232-3597" fmla="*/ 1924383 w 2040634"/>
                <a:gd name="connsiteY232-3598" fmla="*/ 895350 h 2447925"/>
                <a:gd name="connsiteX233-3599" fmla="*/ 1895808 w 2040634"/>
                <a:gd name="connsiteY233-3600" fmla="*/ 909637 h 2447925"/>
                <a:gd name="connsiteX234-3601" fmla="*/ 1819608 w 2040634"/>
                <a:gd name="connsiteY234-3602" fmla="*/ 904875 h 2447925"/>
                <a:gd name="connsiteX235-3603" fmla="*/ 1805320 w 2040634"/>
                <a:gd name="connsiteY235-3604" fmla="*/ 900112 h 2447925"/>
                <a:gd name="connsiteX236-3605" fmla="*/ 1786270 w 2040634"/>
                <a:gd name="connsiteY236-3606" fmla="*/ 871537 h 2447925"/>
                <a:gd name="connsiteX237-3607" fmla="*/ 1800558 w 2040634"/>
                <a:gd name="connsiteY237-3608" fmla="*/ 862012 h 2447925"/>
                <a:gd name="connsiteX238-3609" fmla="*/ 1795795 w 2040634"/>
                <a:gd name="connsiteY238-3610" fmla="*/ 833437 h 2447925"/>
                <a:gd name="connsiteX239-3611" fmla="*/ 1781508 w 2040634"/>
                <a:gd name="connsiteY239-3612" fmla="*/ 828675 h 2447925"/>
                <a:gd name="connsiteX240-3613" fmla="*/ 1767220 w 2040634"/>
                <a:gd name="connsiteY240-3614" fmla="*/ 800100 h 2447925"/>
                <a:gd name="connsiteX241-3615" fmla="*/ 1752933 w 2040634"/>
                <a:gd name="connsiteY241-3616" fmla="*/ 790575 h 2447925"/>
                <a:gd name="connsiteX242-3617" fmla="*/ 1724358 w 2040634"/>
                <a:gd name="connsiteY242-3618" fmla="*/ 766762 h 2447925"/>
                <a:gd name="connsiteX243-3619" fmla="*/ 1695783 w 2040634"/>
                <a:gd name="connsiteY243-3620" fmla="*/ 747712 h 2447925"/>
                <a:gd name="connsiteX244-3621" fmla="*/ 1676733 w 2040634"/>
                <a:gd name="connsiteY244-3622" fmla="*/ 704850 h 2447925"/>
                <a:gd name="connsiteX245-3623" fmla="*/ 1662445 w 2040634"/>
                <a:gd name="connsiteY245-3624" fmla="*/ 652462 h 2447925"/>
                <a:gd name="connsiteX246-3625" fmla="*/ 1648158 w 2040634"/>
                <a:gd name="connsiteY246-3626" fmla="*/ 647700 h 2447925"/>
                <a:gd name="connsiteX247-3627" fmla="*/ 1633870 w 2040634"/>
                <a:gd name="connsiteY247-3628" fmla="*/ 619125 h 2447925"/>
                <a:gd name="connsiteX248-3629" fmla="*/ 1629108 w 2040634"/>
                <a:gd name="connsiteY248-3630" fmla="*/ 604837 h 2447925"/>
                <a:gd name="connsiteX249-3631" fmla="*/ 1624345 w 2040634"/>
                <a:gd name="connsiteY249-3632" fmla="*/ 528637 h 2447925"/>
                <a:gd name="connsiteX250-3633" fmla="*/ 1619583 w 2040634"/>
                <a:gd name="connsiteY250-3634" fmla="*/ 514350 h 2447925"/>
                <a:gd name="connsiteX251-3635" fmla="*/ 1605295 w 2040634"/>
                <a:gd name="connsiteY251-3636" fmla="*/ 509587 h 2447925"/>
                <a:gd name="connsiteX252-3637" fmla="*/ 1586245 w 2040634"/>
                <a:gd name="connsiteY252-3638" fmla="*/ 481012 h 2447925"/>
                <a:gd name="connsiteX253-3639" fmla="*/ 1581483 w 2040634"/>
                <a:gd name="connsiteY253-3640" fmla="*/ 466725 h 2447925"/>
                <a:gd name="connsiteX254-3641" fmla="*/ 1576720 w 2040634"/>
                <a:gd name="connsiteY254-3642" fmla="*/ 438150 h 2447925"/>
                <a:gd name="connsiteX255-3643" fmla="*/ 1567195 w 2040634"/>
                <a:gd name="connsiteY255-3644" fmla="*/ 423862 h 2447925"/>
                <a:gd name="connsiteX256-3645" fmla="*/ 1543383 w 2040634"/>
                <a:gd name="connsiteY256-3646" fmla="*/ 385762 h 2447925"/>
                <a:gd name="connsiteX257-3647" fmla="*/ 1529095 w 2040634"/>
                <a:gd name="connsiteY257-3648" fmla="*/ 338137 h 2447925"/>
                <a:gd name="connsiteX258-3649" fmla="*/ 1519570 w 2040634"/>
                <a:gd name="connsiteY258-3650" fmla="*/ 323850 h 2447925"/>
                <a:gd name="connsiteX259-3651" fmla="*/ 1514808 w 2040634"/>
                <a:gd name="connsiteY259-3652" fmla="*/ 309562 h 2447925"/>
                <a:gd name="connsiteX260-3653" fmla="*/ 1490995 w 2040634"/>
                <a:gd name="connsiteY260-3654" fmla="*/ 266700 h 2447925"/>
                <a:gd name="connsiteX261-3655" fmla="*/ 1486233 w 2040634"/>
                <a:gd name="connsiteY261-3656" fmla="*/ 214312 h 2447925"/>
                <a:gd name="connsiteX0-3657" fmla="*/ 1486233 w 2040634"/>
                <a:gd name="connsiteY0-3658" fmla="*/ 214312 h 2447925"/>
                <a:gd name="connsiteX1-3659" fmla="*/ 1486233 w 2040634"/>
                <a:gd name="connsiteY1-3660" fmla="*/ 214312 h 2447925"/>
                <a:gd name="connsiteX2-3661" fmla="*/ 1443370 w 2040634"/>
                <a:gd name="connsiteY2-3662" fmla="*/ 204787 h 2447925"/>
                <a:gd name="connsiteX3-3663" fmla="*/ 1410033 w 2040634"/>
                <a:gd name="connsiteY3-3664" fmla="*/ 219075 h 2447925"/>
                <a:gd name="connsiteX4-3665" fmla="*/ 1395745 w 2040634"/>
                <a:gd name="connsiteY4-3666" fmla="*/ 223837 h 2447925"/>
                <a:gd name="connsiteX5-3667" fmla="*/ 1352883 w 2040634"/>
                <a:gd name="connsiteY5-3668" fmla="*/ 209550 h 2447925"/>
                <a:gd name="connsiteX6-3669" fmla="*/ 1338595 w 2040634"/>
                <a:gd name="connsiteY6-3670" fmla="*/ 204787 h 2447925"/>
                <a:gd name="connsiteX7-3671" fmla="*/ 1319545 w 2040634"/>
                <a:gd name="connsiteY7-3672" fmla="*/ 200025 h 2447925"/>
                <a:gd name="connsiteX8-3673" fmla="*/ 1305258 w 2040634"/>
                <a:gd name="connsiteY8-3674" fmla="*/ 195262 h 2447925"/>
                <a:gd name="connsiteX9-3675" fmla="*/ 1262395 w 2040634"/>
                <a:gd name="connsiteY9-3676" fmla="*/ 190500 h 2447925"/>
                <a:gd name="connsiteX10-3677" fmla="*/ 1214770 w 2040634"/>
                <a:gd name="connsiteY10-3678" fmla="*/ 176212 h 2447925"/>
                <a:gd name="connsiteX11-3679" fmla="*/ 1210008 w 2040634"/>
                <a:gd name="connsiteY11-3680" fmla="*/ 161925 h 2447925"/>
                <a:gd name="connsiteX12-3681" fmla="*/ 1143333 w 2040634"/>
                <a:gd name="connsiteY12-3682" fmla="*/ 161925 h 2447925"/>
                <a:gd name="connsiteX13-3683" fmla="*/ 1129045 w 2040634"/>
                <a:gd name="connsiteY13-3684" fmla="*/ 190500 h 2447925"/>
                <a:gd name="connsiteX14-3685" fmla="*/ 1124283 w 2040634"/>
                <a:gd name="connsiteY14-3686" fmla="*/ 214312 h 2447925"/>
                <a:gd name="connsiteX15-3687" fmla="*/ 1105233 w 2040634"/>
                <a:gd name="connsiteY15-3688" fmla="*/ 242887 h 2447925"/>
                <a:gd name="connsiteX16-3689" fmla="*/ 1090945 w 2040634"/>
                <a:gd name="connsiteY16-3690" fmla="*/ 238125 h 2447925"/>
                <a:gd name="connsiteX17-3691" fmla="*/ 1086183 w 2040634"/>
                <a:gd name="connsiteY17-3692" fmla="*/ 223837 h 2447925"/>
                <a:gd name="connsiteX18-3693" fmla="*/ 1067133 w 2040634"/>
                <a:gd name="connsiteY18-3694" fmla="*/ 219075 h 2447925"/>
                <a:gd name="connsiteX19-3695" fmla="*/ 1038558 w 2040634"/>
                <a:gd name="connsiteY19-3696" fmla="*/ 209550 h 2447925"/>
                <a:gd name="connsiteX20-3697" fmla="*/ 1024270 w 2040634"/>
                <a:gd name="connsiteY20-3698" fmla="*/ 204787 h 2447925"/>
                <a:gd name="connsiteX21-3699" fmla="*/ 1009983 w 2040634"/>
                <a:gd name="connsiteY21-3700" fmla="*/ 200025 h 2447925"/>
                <a:gd name="connsiteX22-3701" fmla="*/ 986170 w 2040634"/>
                <a:gd name="connsiteY22-3702" fmla="*/ 204787 h 2447925"/>
                <a:gd name="connsiteX23-3703" fmla="*/ 962358 w 2040634"/>
                <a:gd name="connsiteY23-3704" fmla="*/ 166687 h 2447925"/>
                <a:gd name="connsiteX24-3705" fmla="*/ 948070 w 2040634"/>
                <a:gd name="connsiteY24-3706" fmla="*/ 152400 h 2447925"/>
                <a:gd name="connsiteX25-3707" fmla="*/ 886158 w 2040634"/>
                <a:gd name="connsiteY25-3708" fmla="*/ 147637 h 2447925"/>
                <a:gd name="connsiteX26-3709" fmla="*/ 867108 w 2040634"/>
                <a:gd name="connsiteY26-3710" fmla="*/ 142875 h 2447925"/>
                <a:gd name="connsiteX27-3711" fmla="*/ 824245 w 2040634"/>
                <a:gd name="connsiteY27-3712" fmla="*/ 119062 h 2447925"/>
                <a:gd name="connsiteX28-3713" fmla="*/ 819483 w 2040634"/>
                <a:gd name="connsiteY28-3714" fmla="*/ 104775 h 2447925"/>
                <a:gd name="connsiteX29-3715" fmla="*/ 833770 w 2040634"/>
                <a:gd name="connsiteY29-3716" fmla="*/ 95250 h 2447925"/>
                <a:gd name="connsiteX30-3717" fmla="*/ 838533 w 2040634"/>
                <a:gd name="connsiteY30-3718" fmla="*/ 80962 h 2447925"/>
                <a:gd name="connsiteX31-3719" fmla="*/ 833770 w 2040634"/>
                <a:gd name="connsiteY31-3720" fmla="*/ 47625 h 2447925"/>
                <a:gd name="connsiteX32-3721" fmla="*/ 843295 w 2040634"/>
                <a:gd name="connsiteY32-3722" fmla="*/ 19050 h 2447925"/>
                <a:gd name="connsiteX33-3723" fmla="*/ 829008 w 2040634"/>
                <a:gd name="connsiteY33-3724" fmla="*/ 9525 h 2447925"/>
                <a:gd name="connsiteX34-3725" fmla="*/ 800433 w 2040634"/>
                <a:gd name="connsiteY34-3726" fmla="*/ 0 h 2447925"/>
                <a:gd name="connsiteX35-3727" fmla="*/ 690895 w 2040634"/>
                <a:gd name="connsiteY35-3728" fmla="*/ 14287 h 2447925"/>
                <a:gd name="connsiteX36-3729" fmla="*/ 595645 w 2040634"/>
                <a:gd name="connsiteY36-3730" fmla="*/ 23812 h 2447925"/>
                <a:gd name="connsiteX37-3731" fmla="*/ 562308 w 2040634"/>
                <a:gd name="connsiteY37-3732" fmla="*/ 33337 h 2447925"/>
                <a:gd name="connsiteX38-3733" fmla="*/ 548020 w 2040634"/>
                <a:gd name="connsiteY38-3734" fmla="*/ 42862 h 2447925"/>
                <a:gd name="connsiteX39-3735" fmla="*/ 519445 w 2040634"/>
                <a:gd name="connsiteY39-3736" fmla="*/ 47625 h 2447925"/>
                <a:gd name="connsiteX40-3737" fmla="*/ 505158 w 2040634"/>
                <a:gd name="connsiteY40-3738" fmla="*/ 52387 h 2447925"/>
                <a:gd name="connsiteX41-3739" fmla="*/ 490870 w 2040634"/>
                <a:gd name="connsiteY41-3740" fmla="*/ 61912 h 2447925"/>
                <a:gd name="connsiteX42-3741" fmla="*/ 409908 w 2040634"/>
                <a:gd name="connsiteY42-3742" fmla="*/ 76200 h 2447925"/>
                <a:gd name="connsiteX43-3743" fmla="*/ 376570 w 2040634"/>
                <a:gd name="connsiteY43-3744" fmla="*/ 71437 h 2447925"/>
                <a:gd name="connsiteX44-3745" fmla="*/ 371808 w 2040634"/>
                <a:gd name="connsiteY44-3746" fmla="*/ 57150 h 2447925"/>
                <a:gd name="connsiteX45-3747" fmla="*/ 362283 w 2040634"/>
                <a:gd name="connsiteY45-3748" fmla="*/ 42862 h 2447925"/>
                <a:gd name="connsiteX46-3749" fmla="*/ 347995 w 2040634"/>
                <a:gd name="connsiteY46-3750" fmla="*/ 47625 h 2447925"/>
                <a:gd name="connsiteX47-3751" fmla="*/ 343233 w 2040634"/>
                <a:gd name="connsiteY47-3752" fmla="*/ 66675 h 2447925"/>
                <a:gd name="connsiteX48-3753" fmla="*/ 319420 w 2040634"/>
                <a:gd name="connsiteY48-3754" fmla="*/ 109537 h 2447925"/>
                <a:gd name="connsiteX49-3755" fmla="*/ 290845 w 2040634"/>
                <a:gd name="connsiteY49-3756" fmla="*/ 123825 h 2447925"/>
                <a:gd name="connsiteX50-3757" fmla="*/ 262270 w 2040634"/>
                <a:gd name="connsiteY50-3758" fmla="*/ 133350 h 2447925"/>
                <a:gd name="connsiteX51-3759" fmla="*/ 247983 w 2040634"/>
                <a:gd name="connsiteY51-3760" fmla="*/ 147637 h 2447925"/>
                <a:gd name="connsiteX52-3761" fmla="*/ 228933 w 2040634"/>
                <a:gd name="connsiteY52-3762" fmla="*/ 176212 h 2447925"/>
                <a:gd name="connsiteX53-3763" fmla="*/ 233695 w 2040634"/>
                <a:gd name="connsiteY53-3764" fmla="*/ 238125 h 2447925"/>
                <a:gd name="connsiteX54-3765" fmla="*/ 219408 w 2040634"/>
                <a:gd name="connsiteY54-3766" fmla="*/ 280987 h 2447925"/>
                <a:gd name="connsiteX55-3767" fmla="*/ 162258 w 2040634"/>
                <a:gd name="connsiteY55-3768" fmla="*/ 309562 h 2447925"/>
                <a:gd name="connsiteX56-3769" fmla="*/ 147970 w 2040634"/>
                <a:gd name="connsiteY56-3770" fmla="*/ 314325 h 2447925"/>
                <a:gd name="connsiteX57-3771" fmla="*/ 133683 w 2040634"/>
                <a:gd name="connsiteY57-3772" fmla="*/ 319087 h 2447925"/>
                <a:gd name="connsiteX58-3773" fmla="*/ 114633 w 2040634"/>
                <a:gd name="connsiteY58-3774" fmla="*/ 342900 h 2447925"/>
                <a:gd name="connsiteX59-3775" fmla="*/ 95583 w 2040634"/>
                <a:gd name="connsiteY59-3776" fmla="*/ 366712 h 2447925"/>
                <a:gd name="connsiteX60-3777" fmla="*/ 90820 w 2040634"/>
                <a:gd name="connsiteY60-3778" fmla="*/ 381000 h 2447925"/>
                <a:gd name="connsiteX61-3779" fmla="*/ 76533 w 2040634"/>
                <a:gd name="connsiteY61-3780" fmla="*/ 395287 h 2447925"/>
                <a:gd name="connsiteX62-3781" fmla="*/ 71770 w 2040634"/>
                <a:gd name="connsiteY62-3782" fmla="*/ 423862 h 2447925"/>
                <a:gd name="connsiteX63-3783" fmla="*/ 62245 w 2040634"/>
                <a:gd name="connsiteY63-3784" fmla="*/ 452437 h 2447925"/>
                <a:gd name="connsiteX64-3785" fmla="*/ 57483 w 2040634"/>
                <a:gd name="connsiteY64-3786" fmla="*/ 466725 h 2447925"/>
                <a:gd name="connsiteX65-3787" fmla="*/ 52720 w 2040634"/>
                <a:gd name="connsiteY65-3788" fmla="*/ 481012 h 2447925"/>
                <a:gd name="connsiteX66-3789" fmla="*/ 38433 w 2040634"/>
                <a:gd name="connsiteY66-3790" fmla="*/ 490537 h 2447925"/>
                <a:gd name="connsiteX67-3791" fmla="*/ 19383 w 2040634"/>
                <a:gd name="connsiteY67-3792" fmla="*/ 519112 h 2447925"/>
                <a:gd name="connsiteX68-3793" fmla="*/ 24145 w 2040634"/>
                <a:gd name="connsiteY68-3794" fmla="*/ 538162 h 2447925"/>
                <a:gd name="connsiteX69-3795" fmla="*/ 33670 w 2040634"/>
                <a:gd name="connsiteY69-3796" fmla="*/ 566737 h 2447925"/>
                <a:gd name="connsiteX70-3797" fmla="*/ 38433 w 2040634"/>
                <a:gd name="connsiteY70-3798" fmla="*/ 609600 h 2447925"/>
                <a:gd name="connsiteX71-3799" fmla="*/ 38433 w 2040634"/>
                <a:gd name="connsiteY71-3800" fmla="*/ 681037 h 2447925"/>
                <a:gd name="connsiteX72-3801" fmla="*/ 19383 w 2040634"/>
                <a:gd name="connsiteY72-3802" fmla="*/ 709612 h 2447925"/>
                <a:gd name="connsiteX73-3803" fmla="*/ 9858 w 2040634"/>
                <a:gd name="connsiteY73-3804" fmla="*/ 742950 h 2447925"/>
                <a:gd name="connsiteX74-3805" fmla="*/ 333 w 2040634"/>
                <a:gd name="connsiteY74-3806" fmla="*/ 757237 h 2447925"/>
                <a:gd name="connsiteX75-3807" fmla="*/ 14620 w 2040634"/>
                <a:gd name="connsiteY75-3808" fmla="*/ 790575 h 2447925"/>
                <a:gd name="connsiteX76-3809" fmla="*/ 28908 w 2040634"/>
                <a:gd name="connsiteY76-3810" fmla="*/ 842962 h 2447925"/>
                <a:gd name="connsiteX77-3811" fmla="*/ 52720 w 2040634"/>
                <a:gd name="connsiteY77-3812" fmla="*/ 866775 h 2447925"/>
                <a:gd name="connsiteX78-3813" fmla="*/ 62245 w 2040634"/>
                <a:gd name="connsiteY78-3814" fmla="*/ 881062 h 2447925"/>
                <a:gd name="connsiteX79-3815" fmla="*/ 76533 w 2040634"/>
                <a:gd name="connsiteY79-3816" fmla="*/ 909637 h 2447925"/>
                <a:gd name="connsiteX80-3817" fmla="*/ 90820 w 2040634"/>
                <a:gd name="connsiteY80-3818" fmla="*/ 919162 h 2447925"/>
                <a:gd name="connsiteX81-3819" fmla="*/ 114633 w 2040634"/>
                <a:gd name="connsiteY81-3820" fmla="*/ 952500 h 2447925"/>
                <a:gd name="connsiteX82-3821" fmla="*/ 119395 w 2040634"/>
                <a:gd name="connsiteY82-3822" fmla="*/ 966787 h 2447925"/>
                <a:gd name="connsiteX83-3823" fmla="*/ 133683 w 2040634"/>
                <a:gd name="connsiteY83-3824" fmla="*/ 976312 h 2447925"/>
                <a:gd name="connsiteX84-3825" fmla="*/ 143208 w 2040634"/>
                <a:gd name="connsiteY84-3826" fmla="*/ 990600 h 2447925"/>
                <a:gd name="connsiteX85-3827" fmla="*/ 157495 w 2040634"/>
                <a:gd name="connsiteY85-3828" fmla="*/ 1019175 h 2447925"/>
                <a:gd name="connsiteX86-3829" fmla="*/ 171783 w 2040634"/>
                <a:gd name="connsiteY86-3830" fmla="*/ 1028700 h 2447925"/>
                <a:gd name="connsiteX87-3831" fmla="*/ 186070 w 2040634"/>
                <a:gd name="connsiteY87-3832" fmla="*/ 1057275 h 2447925"/>
                <a:gd name="connsiteX88-3833" fmla="*/ 214645 w 2040634"/>
                <a:gd name="connsiteY88-3834" fmla="*/ 1066800 h 2447925"/>
                <a:gd name="connsiteX89-3835" fmla="*/ 257508 w 2040634"/>
                <a:gd name="connsiteY89-3836" fmla="*/ 1095375 h 2447925"/>
                <a:gd name="connsiteX90-3837" fmla="*/ 271795 w 2040634"/>
                <a:gd name="connsiteY90-3838" fmla="*/ 1104900 h 2447925"/>
                <a:gd name="connsiteX91-3839" fmla="*/ 286083 w 2040634"/>
                <a:gd name="connsiteY91-3840" fmla="*/ 1109662 h 2447925"/>
                <a:gd name="connsiteX92-3841" fmla="*/ 305133 w 2040634"/>
                <a:gd name="connsiteY92-3842" fmla="*/ 1104900 h 2447925"/>
                <a:gd name="connsiteX93-3843" fmla="*/ 352758 w 2040634"/>
                <a:gd name="connsiteY93-3844" fmla="*/ 1090612 h 2447925"/>
                <a:gd name="connsiteX94-3845" fmla="*/ 409908 w 2040634"/>
                <a:gd name="connsiteY94-3846" fmla="*/ 1095375 h 2447925"/>
                <a:gd name="connsiteX95-3847" fmla="*/ 424195 w 2040634"/>
                <a:gd name="connsiteY95-3848" fmla="*/ 1100137 h 2447925"/>
                <a:gd name="connsiteX96-3849" fmla="*/ 452770 w 2040634"/>
                <a:gd name="connsiteY96-3850" fmla="*/ 1104900 h 2447925"/>
                <a:gd name="connsiteX97-3851" fmla="*/ 495633 w 2040634"/>
                <a:gd name="connsiteY97-3852" fmla="*/ 1100137 h 2447925"/>
                <a:gd name="connsiteX98-3853" fmla="*/ 505158 w 2040634"/>
                <a:gd name="connsiteY98-3854" fmla="*/ 1085850 h 2447925"/>
                <a:gd name="connsiteX99-3855" fmla="*/ 519445 w 2040634"/>
                <a:gd name="connsiteY99-3856" fmla="*/ 1081087 h 2447925"/>
                <a:gd name="connsiteX100-3857" fmla="*/ 548020 w 2040634"/>
                <a:gd name="connsiteY100-3858" fmla="*/ 1066800 h 2447925"/>
                <a:gd name="connsiteX101-3859" fmla="*/ 562308 w 2040634"/>
                <a:gd name="connsiteY101-3860" fmla="*/ 1057275 h 2447925"/>
                <a:gd name="connsiteX102-3861" fmla="*/ 590883 w 2040634"/>
                <a:gd name="connsiteY102-3862" fmla="*/ 1047750 h 2447925"/>
                <a:gd name="connsiteX103-3863" fmla="*/ 619458 w 2040634"/>
                <a:gd name="connsiteY103-3864" fmla="*/ 1052512 h 2447925"/>
                <a:gd name="connsiteX104-3865" fmla="*/ 648033 w 2040634"/>
                <a:gd name="connsiteY104-3866" fmla="*/ 1062037 h 2447925"/>
                <a:gd name="connsiteX105-3867" fmla="*/ 662320 w 2040634"/>
                <a:gd name="connsiteY105-3868" fmla="*/ 1071562 h 2447925"/>
                <a:gd name="connsiteX106-3869" fmla="*/ 681370 w 2040634"/>
                <a:gd name="connsiteY106-3870" fmla="*/ 1100137 h 2447925"/>
                <a:gd name="connsiteX107-3871" fmla="*/ 709945 w 2040634"/>
                <a:gd name="connsiteY107-3872" fmla="*/ 1119187 h 2447925"/>
                <a:gd name="connsiteX108-3873" fmla="*/ 733758 w 2040634"/>
                <a:gd name="connsiteY108-3874" fmla="*/ 1114425 h 2447925"/>
                <a:gd name="connsiteX109-3875" fmla="*/ 771858 w 2040634"/>
                <a:gd name="connsiteY109-3876" fmla="*/ 1104900 h 2447925"/>
                <a:gd name="connsiteX110-3877" fmla="*/ 786145 w 2040634"/>
                <a:gd name="connsiteY110-3878" fmla="*/ 1109662 h 2447925"/>
                <a:gd name="connsiteX111-3879" fmla="*/ 795670 w 2040634"/>
                <a:gd name="connsiteY111-3880" fmla="*/ 1138237 h 2447925"/>
                <a:gd name="connsiteX112-3881" fmla="*/ 805195 w 2040634"/>
                <a:gd name="connsiteY112-3882" fmla="*/ 1176337 h 2447925"/>
                <a:gd name="connsiteX113-3883" fmla="*/ 800433 w 2040634"/>
                <a:gd name="connsiteY113-3884" fmla="*/ 1233487 h 2447925"/>
                <a:gd name="connsiteX114-3885" fmla="*/ 790908 w 2040634"/>
                <a:gd name="connsiteY114-3886" fmla="*/ 1262062 h 2447925"/>
                <a:gd name="connsiteX115-3887" fmla="*/ 776620 w 2040634"/>
                <a:gd name="connsiteY115-3888" fmla="*/ 1290637 h 2447925"/>
                <a:gd name="connsiteX116-3889" fmla="*/ 800433 w 2040634"/>
                <a:gd name="connsiteY116-3890" fmla="*/ 1333500 h 2447925"/>
                <a:gd name="connsiteX117-3891" fmla="*/ 814720 w 2040634"/>
                <a:gd name="connsiteY117-3892" fmla="*/ 1343025 h 2447925"/>
                <a:gd name="connsiteX118-3893" fmla="*/ 824245 w 2040634"/>
                <a:gd name="connsiteY118-3894" fmla="*/ 1371600 h 2447925"/>
                <a:gd name="connsiteX119-3895" fmla="*/ 833770 w 2040634"/>
                <a:gd name="connsiteY119-3896" fmla="*/ 1385887 h 2447925"/>
                <a:gd name="connsiteX120-3897" fmla="*/ 838533 w 2040634"/>
                <a:gd name="connsiteY120-3898" fmla="*/ 1400175 h 2447925"/>
                <a:gd name="connsiteX121-3899" fmla="*/ 867108 w 2040634"/>
                <a:gd name="connsiteY121-3900" fmla="*/ 1423987 h 2447925"/>
                <a:gd name="connsiteX122-3901" fmla="*/ 890920 w 2040634"/>
                <a:gd name="connsiteY122-3902" fmla="*/ 1466850 h 2447925"/>
                <a:gd name="connsiteX123-3903" fmla="*/ 895683 w 2040634"/>
                <a:gd name="connsiteY123-3904" fmla="*/ 1514475 h 2447925"/>
                <a:gd name="connsiteX124-3905" fmla="*/ 900445 w 2040634"/>
                <a:gd name="connsiteY124-3906" fmla="*/ 1528762 h 2447925"/>
                <a:gd name="connsiteX125-3907" fmla="*/ 919495 w 2040634"/>
                <a:gd name="connsiteY125-3908" fmla="*/ 1557337 h 2447925"/>
                <a:gd name="connsiteX126-3909" fmla="*/ 905208 w 2040634"/>
                <a:gd name="connsiteY126-3910" fmla="*/ 1595437 h 2447925"/>
                <a:gd name="connsiteX127-3911" fmla="*/ 919495 w 2040634"/>
                <a:gd name="connsiteY127-3912" fmla="*/ 1600200 h 2447925"/>
                <a:gd name="connsiteX128-3913" fmla="*/ 933783 w 2040634"/>
                <a:gd name="connsiteY128-3914" fmla="*/ 1628775 h 2447925"/>
                <a:gd name="connsiteX129-3915" fmla="*/ 924258 w 2040634"/>
                <a:gd name="connsiteY129-3916" fmla="*/ 1676400 h 2447925"/>
                <a:gd name="connsiteX130-3917" fmla="*/ 919495 w 2040634"/>
                <a:gd name="connsiteY130-3918" fmla="*/ 1695450 h 2447925"/>
                <a:gd name="connsiteX131-3919" fmla="*/ 900445 w 2040634"/>
                <a:gd name="connsiteY131-3920" fmla="*/ 1724025 h 2447925"/>
                <a:gd name="connsiteX132-3921" fmla="*/ 890920 w 2040634"/>
                <a:gd name="connsiteY132-3922" fmla="*/ 1738312 h 2447925"/>
                <a:gd name="connsiteX133-3923" fmla="*/ 886158 w 2040634"/>
                <a:gd name="connsiteY133-3924" fmla="*/ 1752600 h 2447925"/>
                <a:gd name="connsiteX134-3925" fmla="*/ 881395 w 2040634"/>
                <a:gd name="connsiteY134-3926" fmla="*/ 1785937 h 2447925"/>
                <a:gd name="connsiteX135-3927" fmla="*/ 871870 w 2040634"/>
                <a:gd name="connsiteY135-3928" fmla="*/ 1800225 h 2447925"/>
                <a:gd name="connsiteX136-3929" fmla="*/ 876633 w 2040634"/>
                <a:gd name="connsiteY136-3930" fmla="*/ 1843087 h 2447925"/>
                <a:gd name="connsiteX137-3931" fmla="*/ 881395 w 2040634"/>
                <a:gd name="connsiteY137-3932" fmla="*/ 1857375 h 2447925"/>
                <a:gd name="connsiteX138-3933" fmla="*/ 890920 w 2040634"/>
                <a:gd name="connsiteY138-3934" fmla="*/ 1919287 h 2447925"/>
                <a:gd name="connsiteX139-3935" fmla="*/ 909970 w 2040634"/>
                <a:gd name="connsiteY139-3936" fmla="*/ 1947862 h 2447925"/>
                <a:gd name="connsiteX140-3937" fmla="*/ 914733 w 2040634"/>
                <a:gd name="connsiteY140-3938" fmla="*/ 1962150 h 2447925"/>
                <a:gd name="connsiteX141-3939" fmla="*/ 933783 w 2040634"/>
                <a:gd name="connsiteY141-3940" fmla="*/ 1990725 h 2447925"/>
                <a:gd name="connsiteX142-3941" fmla="*/ 943308 w 2040634"/>
                <a:gd name="connsiteY142-3942" fmla="*/ 2024062 h 2447925"/>
                <a:gd name="connsiteX143-3943" fmla="*/ 952833 w 2040634"/>
                <a:gd name="connsiteY143-3944" fmla="*/ 2038350 h 2447925"/>
                <a:gd name="connsiteX144-3945" fmla="*/ 955214 w 2040634"/>
                <a:gd name="connsiteY144-3946" fmla="*/ 2093118 h 2447925"/>
                <a:gd name="connsiteX145-3947" fmla="*/ 969501 w 2040634"/>
                <a:gd name="connsiteY145-3948" fmla="*/ 2152650 h 2447925"/>
                <a:gd name="connsiteX146-3949" fmla="*/ 990933 w 2040634"/>
                <a:gd name="connsiteY146-3950" fmla="*/ 2209800 h 2447925"/>
                <a:gd name="connsiteX147-3951" fmla="*/ 995695 w 2040634"/>
                <a:gd name="connsiteY147-3952" fmla="*/ 2224087 h 2447925"/>
                <a:gd name="connsiteX148-3953" fmla="*/ 1005220 w 2040634"/>
                <a:gd name="connsiteY148-3954" fmla="*/ 2238375 h 2447925"/>
                <a:gd name="connsiteX149-3955" fmla="*/ 1009983 w 2040634"/>
                <a:gd name="connsiteY149-3956" fmla="*/ 2252662 h 2447925"/>
                <a:gd name="connsiteX150-3957" fmla="*/ 1029033 w 2040634"/>
                <a:gd name="connsiteY150-3958" fmla="*/ 2281237 h 2447925"/>
                <a:gd name="connsiteX151-3959" fmla="*/ 1043320 w 2040634"/>
                <a:gd name="connsiteY151-3960" fmla="*/ 2309812 h 2447925"/>
                <a:gd name="connsiteX152-3961" fmla="*/ 1057608 w 2040634"/>
                <a:gd name="connsiteY152-3962" fmla="*/ 2319337 h 2447925"/>
                <a:gd name="connsiteX153-3963" fmla="*/ 1057608 w 2040634"/>
                <a:gd name="connsiteY153-3964" fmla="*/ 2371725 h 2447925"/>
                <a:gd name="connsiteX154-3965" fmla="*/ 1052845 w 2040634"/>
                <a:gd name="connsiteY154-3966" fmla="*/ 2386012 h 2447925"/>
                <a:gd name="connsiteX155-3967" fmla="*/ 1071895 w 2040634"/>
                <a:gd name="connsiteY155-3968" fmla="*/ 2414587 h 2447925"/>
                <a:gd name="connsiteX156-3969" fmla="*/ 1081420 w 2040634"/>
                <a:gd name="connsiteY156-3970" fmla="*/ 2428875 h 2447925"/>
                <a:gd name="connsiteX157-3971" fmla="*/ 1109995 w 2040634"/>
                <a:gd name="connsiteY157-3972" fmla="*/ 2447925 h 2447925"/>
                <a:gd name="connsiteX158-3973" fmla="*/ 1143333 w 2040634"/>
                <a:gd name="connsiteY158-3974" fmla="*/ 2438400 h 2447925"/>
                <a:gd name="connsiteX159-3975" fmla="*/ 1176670 w 2040634"/>
                <a:gd name="connsiteY159-3976" fmla="*/ 2424112 h 2447925"/>
                <a:gd name="connsiteX160-3977" fmla="*/ 1233820 w 2040634"/>
                <a:gd name="connsiteY160-3978" fmla="*/ 2419350 h 2447925"/>
                <a:gd name="connsiteX161-3979" fmla="*/ 1290970 w 2040634"/>
                <a:gd name="connsiteY161-3980" fmla="*/ 2414587 h 2447925"/>
                <a:gd name="connsiteX162-3981" fmla="*/ 1333833 w 2040634"/>
                <a:gd name="connsiteY162-3982" fmla="*/ 2395537 h 2447925"/>
                <a:gd name="connsiteX163-3983" fmla="*/ 1348120 w 2040634"/>
                <a:gd name="connsiteY163-3984" fmla="*/ 2381250 h 2447925"/>
                <a:gd name="connsiteX164-3985" fmla="*/ 1376695 w 2040634"/>
                <a:gd name="connsiteY164-3986" fmla="*/ 2362200 h 2447925"/>
                <a:gd name="connsiteX165-3987" fmla="*/ 1390983 w 2040634"/>
                <a:gd name="connsiteY165-3988" fmla="*/ 2352675 h 2447925"/>
                <a:gd name="connsiteX166-3989" fmla="*/ 1400508 w 2040634"/>
                <a:gd name="connsiteY166-3990" fmla="*/ 2338387 h 2447925"/>
                <a:gd name="connsiteX167-3991" fmla="*/ 1414795 w 2040634"/>
                <a:gd name="connsiteY167-3992" fmla="*/ 2333625 h 2447925"/>
                <a:gd name="connsiteX168-3993" fmla="*/ 1433845 w 2040634"/>
                <a:gd name="connsiteY168-3994" fmla="*/ 2314575 h 2447925"/>
                <a:gd name="connsiteX169-3995" fmla="*/ 1448133 w 2040634"/>
                <a:gd name="connsiteY169-3996" fmla="*/ 2286000 h 2447925"/>
                <a:gd name="connsiteX170-3997" fmla="*/ 1457658 w 2040634"/>
                <a:gd name="connsiteY170-3998" fmla="*/ 2257425 h 2447925"/>
                <a:gd name="connsiteX171-3999" fmla="*/ 1476708 w 2040634"/>
                <a:gd name="connsiteY171-4000" fmla="*/ 2228850 h 2447925"/>
                <a:gd name="connsiteX172-4001" fmla="*/ 1486233 w 2040634"/>
                <a:gd name="connsiteY172-4002" fmla="*/ 2214562 h 2447925"/>
                <a:gd name="connsiteX173-4003" fmla="*/ 1495758 w 2040634"/>
                <a:gd name="connsiteY173-4004" fmla="*/ 2185987 h 2447925"/>
                <a:gd name="connsiteX174-4005" fmla="*/ 1500520 w 2040634"/>
                <a:gd name="connsiteY174-4006" fmla="*/ 2128837 h 2447925"/>
                <a:gd name="connsiteX175-4007" fmla="*/ 1529095 w 2040634"/>
                <a:gd name="connsiteY175-4008" fmla="*/ 2119312 h 2447925"/>
                <a:gd name="connsiteX176-4009" fmla="*/ 1543383 w 2040634"/>
                <a:gd name="connsiteY176-4010" fmla="*/ 2114550 h 2447925"/>
                <a:gd name="connsiteX177-4011" fmla="*/ 1557670 w 2040634"/>
                <a:gd name="connsiteY177-4012" fmla="*/ 2105025 h 2447925"/>
                <a:gd name="connsiteX178-4013" fmla="*/ 1571958 w 2040634"/>
                <a:gd name="connsiteY178-4014" fmla="*/ 2100262 h 2447925"/>
                <a:gd name="connsiteX179-4015" fmla="*/ 1581483 w 2040634"/>
                <a:gd name="connsiteY179-4016" fmla="*/ 2085975 h 2447925"/>
                <a:gd name="connsiteX180-4017" fmla="*/ 1571958 w 2040634"/>
                <a:gd name="connsiteY180-4018" fmla="*/ 2005012 h 2447925"/>
                <a:gd name="connsiteX181-4019" fmla="*/ 1567195 w 2040634"/>
                <a:gd name="connsiteY181-4020" fmla="*/ 1990725 h 2447925"/>
                <a:gd name="connsiteX182-4021" fmla="*/ 1557670 w 2040634"/>
                <a:gd name="connsiteY182-4022" fmla="*/ 1976437 h 2447925"/>
                <a:gd name="connsiteX183-4023" fmla="*/ 1557670 w 2040634"/>
                <a:gd name="connsiteY183-4024" fmla="*/ 1933575 h 2447925"/>
                <a:gd name="connsiteX184-4025" fmla="*/ 1571958 w 2040634"/>
                <a:gd name="connsiteY184-4026" fmla="*/ 1924050 h 2447925"/>
                <a:gd name="connsiteX185-4027" fmla="*/ 1581483 w 2040634"/>
                <a:gd name="connsiteY185-4028" fmla="*/ 1909762 h 2447925"/>
                <a:gd name="connsiteX186-4029" fmla="*/ 1610058 w 2040634"/>
                <a:gd name="connsiteY186-4030" fmla="*/ 1890712 h 2447925"/>
                <a:gd name="connsiteX187-4031" fmla="*/ 1633870 w 2040634"/>
                <a:gd name="connsiteY187-4032" fmla="*/ 1866900 h 2447925"/>
                <a:gd name="connsiteX188-4033" fmla="*/ 1648158 w 2040634"/>
                <a:gd name="connsiteY188-4034" fmla="*/ 1852612 h 2447925"/>
                <a:gd name="connsiteX189-4035" fmla="*/ 1686257 w 2040634"/>
                <a:gd name="connsiteY189-4036" fmla="*/ 1838325 h 2447925"/>
                <a:gd name="connsiteX190-4037" fmla="*/ 1712451 w 2040634"/>
                <a:gd name="connsiteY190-4038" fmla="*/ 1819275 h 2447925"/>
                <a:gd name="connsiteX191-4039" fmla="*/ 1719595 w 2040634"/>
                <a:gd name="connsiteY191-4040" fmla="*/ 1793081 h 2447925"/>
                <a:gd name="connsiteX192-4041" fmla="*/ 1731502 w 2040634"/>
                <a:gd name="connsiteY192-4042" fmla="*/ 1774032 h 2447925"/>
                <a:gd name="connsiteX193-4043" fmla="*/ 1733883 w 2040634"/>
                <a:gd name="connsiteY193-4044" fmla="*/ 1743075 h 2447925"/>
                <a:gd name="connsiteX194-4045" fmla="*/ 1729120 w 2040634"/>
                <a:gd name="connsiteY194-4046" fmla="*/ 1700212 h 2447925"/>
                <a:gd name="connsiteX195-4047" fmla="*/ 1726739 w 2040634"/>
                <a:gd name="connsiteY195-4048" fmla="*/ 1633537 h 2447925"/>
                <a:gd name="connsiteX196-4049" fmla="*/ 1710070 w 2040634"/>
                <a:gd name="connsiteY196-4050" fmla="*/ 1590675 h 2447925"/>
                <a:gd name="connsiteX197-4051" fmla="*/ 1700545 w 2040634"/>
                <a:gd name="connsiteY197-4052" fmla="*/ 1576387 h 2447925"/>
                <a:gd name="connsiteX198-4053" fmla="*/ 1695783 w 2040634"/>
                <a:gd name="connsiteY198-4054" fmla="*/ 1562100 h 2447925"/>
                <a:gd name="connsiteX199-4055" fmla="*/ 1695783 w 2040634"/>
                <a:gd name="connsiteY199-4056" fmla="*/ 1535906 h 2447925"/>
                <a:gd name="connsiteX200-4057" fmla="*/ 1691020 w 2040634"/>
                <a:gd name="connsiteY200-4058" fmla="*/ 1504950 h 2447925"/>
                <a:gd name="connsiteX201-4059" fmla="*/ 1691020 w 2040634"/>
                <a:gd name="connsiteY201-4060" fmla="*/ 1490662 h 2447925"/>
                <a:gd name="connsiteX202-4061" fmla="*/ 1695783 w 2040634"/>
                <a:gd name="connsiteY202-4062" fmla="*/ 1428750 h 2447925"/>
                <a:gd name="connsiteX203-4063" fmla="*/ 1705308 w 2040634"/>
                <a:gd name="connsiteY203-4064" fmla="*/ 1414462 h 2447925"/>
                <a:gd name="connsiteX204-4065" fmla="*/ 1710070 w 2040634"/>
                <a:gd name="connsiteY204-4066" fmla="*/ 1400175 h 2447925"/>
                <a:gd name="connsiteX205-4067" fmla="*/ 1719595 w 2040634"/>
                <a:gd name="connsiteY205-4068" fmla="*/ 1385887 h 2447925"/>
                <a:gd name="connsiteX206-4069" fmla="*/ 1733883 w 2040634"/>
                <a:gd name="connsiteY206-4070" fmla="*/ 1357312 h 2447925"/>
                <a:gd name="connsiteX207-4071" fmla="*/ 1757695 w 2040634"/>
                <a:gd name="connsiteY207-4072" fmla="*/ 1314450 h 2447925"/>
                <a:gd name="connsiteX208-4073" fmla="*/ 1767220 w 2040634"/>
                <a:gd name="connsiteY208-4074" fmla="*/ 1300162 h 2447925"/>
                <a:gd name="connsiteX209-4075" fmla="*/ 1771983 w 2040634"/>
                <a:gd name="connsiteY209-4076" fmla="*/ 1285875 h 2447925"/>
                <a:gd name="connsiteX210-4077" fmla="*/ 1786270 w 2040634"/>
                <a:gd name="connsiteY210-4078" fmla="*/ 1276350 h 2447925"/>
                <a:gd name="connsiteX211-4079" fmla="*/ 1795795 w 2040634"/>
                <a:gd name="connsiteY211-4080" fmla="*/ 1262062 h 2447925"/>
                <a:gd name="connsiteX212-4081" fmla="*/ 1810083 w 2040634"/>
                <a:gd name="connsiteY212-4082" fmla="*/ 1247775 h 2447925"/>
                <a:gd name="connsiteX213-4083" fmla="*/ 1829133 w 2040634"/>
                <a:gd name="connsiteY213-4084" fmla="*/ 1228725 h 2447925"/>
                <a:gd name="connsiteX214-4085" fmla="*/ 1843420 w 2040634"/>
                <a:gd name="connsiteY214-4086" fmla="*/ 1219200 h 2447925"/>
                <a:gd name="connsiteX215-4087" fmla="*/ 1852945 w 2040634"/>
                <a:gd name="connsiteY215-4088" fmla="*/ 1204912 h 2447925"/>
                <a:gd name="connsiteX216-4089" fmla="*/ 1867233 w 2040634"/>
                <a:gd name="connsiteY216-4090" fmla="*/ 1200150 h 2447925"/>
                <a:gd name="connsiteX217-4091" fmla="*/ 1876758 w 2040634"/>
                <a:gd name="connsiteY217-4092" fmla="*/ 1204912 h 2447925"/>
                <a:gd name="connsiteX218-4093" fmla="*/ 1900570 w 2040634"/>
                <a:gd name="connsiteY218-4094" fmla="*/ 1171575 h 2447925"/>
                <a:gd name="connsiteX219-4095" fmla="*/ 1919620 w 2040634"/>
                <a:gd name="connsiteY219-4096" fmla="*/ 1128712 h 2447925"/>
                <a:gd name="connsiteX220-4097" fmla="*/ 1933908 w 2040634"/>
                <a:gd name="connsiteY220-4098" fmla="*/ 1119187 h 2447925"/>
                <a:gd name="connsiteX221-4099" fmla="*/ 1952958 w 2040634"/>
                <a:gd name="connsiteY221-4100" fmla="*/ 1100137 h 2447925"/>
                <a:gd name="connsiteX222-4101" fmla="*/ 1957720 w 2040634"/>
                <a:gd name="connsiteY222-4102" fmla="*/ 1085850 h 2447925"/>
                <a:gd name="connsiteX223-4103" fmla="*/ 1976770 w 2040634"/>
                <a:gd name="connsiteY223-4104" fmla="*/ 1057275 h 2447925"/>
                <a:gd name="connsiteX224-4105" fmla="*/ 1986295 w 2040634"/>
                <a:gd name="connsiteY224-4106" fmla="*/ 1042987 h 2447925"/>
                <a:gd name="connsiteX225-4107" fmla="*/ 1995820 w 2040634"/>
                <a:gd name="connsiteY225-4108" fmla="*/ 1028700 h 2447925"/>
                <a:gd name="connsiteX226-4109" fmla="*/ 2005345 w 2040634"/>
                <a:gd name="connsiteY226-4110" fmla="*/ 1014412 h 2447925"/>
                <a:gd name="connsiteX227-4111" fmla="*/ 2019633 w 2040634"/>
                <a:gd name="connsiteY227-4112" fmla="*/ 1004887 h 2447925"/>
                <a:gd name="connsiteX228-4113" fmla="*/ 2038683 w 2040634"/>
                <a:gd name="connsiteY228-4114" fmla="*/ 962025 h 2447925"/>
                <a:gd name="connsiteX229-4115" fmla="*/ 2033920 w 2040634"/>
                <a:gd name="connsiteY229-4116" fmla="*/ 862012 h 2447925"/>
                <a:gd name="connsiteX230-4117" fmla="*/ 2005345 w 2040634"/>
                <a:gd name="connsiteY230-4118" fmla="*/ 881062 h 2447925"/>
                <a:gd name="connsiteX231-4119" fmla="*/ 1952958 w 2040634"/>
                <a:gd name="connsiteY231-4120" fmla="*/ 885825 h 2447925"/>
                <a:gd name="connsiteX232-4121" fmla="*/ 1924383 w 2040634"/>
                <a:gd name="connsiteY232-4122" fmla="*/ 895350 h 2447925"/>
                <a:gd name="connsiteX233-4123" fmla="*/ 1895808 w 2040634"/>
                <a:gd name="connsiteY233-4124" fmla="*/ 909637 h 2447925"/>
                <a:gd name="connsiteX234-4125" fmla="*/ 1819608 w 2040634"/>
                <a:gd name="connsiteY234-4126" fmla="*/ 904875 h 2447925"/>
                <a:gd name="connsiteX235-4127" fmla="*/ 1805320 w 2040634"/>
                <a:gd name="connsiteY235-4128" fmla="*/ 900112 h 2447925"/>
                <a:gd name="connsiteX236-4129" fmla="*/ 1786270 w 2040634"/>
                <a:gd name="connsiteY236-4130" fmla="*/ 871537 h 2447925"/>
                <a:gd name="connsiteX237-4131" fmla="*/ 1800558 w 2040634"/>
                <a:gd name="connsiteY237-4132" fmla="*/ 862012 h 2447925"/>
                <a:gd name="connsiteX238-4133" fmla="*/ 1795795 w 2040634"/>
                <a:gd name="connsiteY238-4134" fmla="*/ 833437 h 2447925"/>
                <a:gd name="connsiteX239-4135" fmla="*/ 1781508 w 2040634"/>
                <a:gd name="connsiteY239-4136" fmla="*/ 828675 h 2447925"/>
                <a:gd name="connsiteX240-4137" fmla="*/ 1767220 w 2040634"/>
                <a:gd name="connsiteY240-4138" fmla="*/ 800100 h 2447925"/>
                <a:gd name="connsiteX241-4139" fmla="*/ 1752933 w 2040634"/>
                <a:gd name="connsiteY241-4140" fmla="*/ 790575 h 2447925"/>
                <a:gd name="connsiteX242-4141" fmla="*/ 1724358 w 2040634"/>
                <a:gd name="connsiteY242-4142" fmla="*/ 766762 h 2447925"/>
                <a:gd name="connsiteX243-4143" fmla="*/ 1695783 w 2040634"/>
                <a:gd name="connsiteY243-4144" fmla="*/ 747712 h 2447925"/>
                <a:gd name="connsiteX244-4145" fmla="*/ 1676733 w 2040634"/>
                <a:gd name="connsiteY244-4146" fmla="*/ 704850 h 2447925"/>
                <a:gd name="connsiteX245-4147" fmla="*/ 1662445 w 2040634"/>
                <a:gd name="connsiteY245-4148" fmla="*/ 652462 h 2447925"/>
                <a:gd name="connsiteX246-4149" fmla="*/ 1648158 w 2040634"/>
                <a:gd name="connsiteY246-4150" fmla="*/ 647700 h 2447925"/>
                <a:gd name="connsiteX247-4151" fmla="*/ 1633870 w 2040634"/>
                <a:gd name="connsiteY247-4152" fmla="*/ 619125 h 2447925"/>
                <a:gd name="connsiteX248-4153" fmla="*/ 1629108 w 2040634"/>
                <a:gd name="connsiteY248-4154" fmla="*/ 604837 h 2447925"/>
                <a:gd name="connsiteX249-4155" fmla="*/ 1624345 w 2040634"/>
                <a:gd name="connsiteY249-4156" fmla="*/ 528637 h 2447925"/>
                <a:gd name="connsiteX250-4157" fmla="*/ 1619583 w 2040634"/>
                <a:gd name="connsiteY250-4158" fmla="*/ 514350 h 2447925"/>
                <a:gd name="connsiteX251-4159" fmla="*/ 1605295 w 2040634"/>
                <a:gd name="connsiteY251-4160" fmla="*/ 509587 h 2447925"/>
                <a:gd name="connsiteX252-4161" fmla="*/ 1586245 w 2040634"/>
                <a:gd name="connsiteY252-4162" fmla="*/ 481012 h 2447925"/>
                <a:gd name="connsiteX253-4163" fmla="*/ 1581483 w 2040634"/>
                <a:gd name="connsiteY253-4164" fmla="*/ 466725 h 2447925"/>
                <a:gd name="connsiteX254-4165" fmla="*/ 1576720 w 2040634"/>
                <a:gd name="connsiteY254-4166" fmla="*/ 438150 h 2447925"/>
                <a:gd name="connsiteX255-4167" fmla="*/ 1567195 w 2040634"/>
                <a:gd name="connsiteY255-4168" fmla="*/ 423862 h 2447925"/>
                <a:gd name="connsiteX256-4169" fmla="*/ 1543383 w 2040634"/>
                <a:gd name="connsiteY256-4170" fmla="*/ 385762 h 2447925"/>
                <a:gd name="connsiteX257-4171" fmla="*/ 1529095 w 2040634"/>
                <a:gd name="connsiteY257-4172" fmla="*/ 338137 h 2447925"/>
                <a:gd name="connsiteX258-4173" fmla="*/ 1519570 w 2040634"/>
                <a:gd name="connsiteY258-4174" fmla="*/ 323850 h 2447925"/>
                <a:gd name="connsiteX259-4175" fmla="*/ 1514808 w 2040634"/>
                <a:gd name="connsiteY259-4176" fmla="*/ 309562 h 2447925"/>
                <a:gd name="connsiteX260-4177" fmla="*/ 1490995 w 2040634"/>
                <a:gd name="connsiteY260-4178" fmla="*/ 266700 h 2447925"/>
                <a:gd name="connsiteX261-4179" fmla="*/ 1486233 w 2040634"/>
                <a:gd name="connsiteY261-4180" fmla="*/ 214312 h 2447925"/>
                <a:gd name="connsiteX0-4181" fmla="*/ 1486233 w 2040634"/>
                <a:gd name="connsiteY0-4182" fmla="*/ 214312 h 2447925"/>
                <a:gd name="connsiteX1-4183" fmla="*/ 1486233 w 2040634"/>
                <a:gd name="connsiteY1-4184" fmla="*/ 214312 h 2447925"/>
                <a:gd name="connsiteX2-4185" fmla="*/ 1443370 w 2040634"/>
                <a:gd name="connsiteY2-4186" fmla="*/ 204787 h 2447925"/>
                <a:gd name="connsiteX3-4187" fmla="*/ 1410033 w 2040634"/>
                <a:gd name="connsiteY3-4188" fmla="*/ 219075 h 2447925"/>
                <a:gd name="connsiteX4-4189" fmla="*/ 1395745 w 2040634"/>
                <a:gd name="connsiteY4-4190" fmla="*/ 223837 h 2447925"/>
                <a:gd name="connsiteX5-4191" fmla="*/ 1352883 w 2040634"/>
                <a:gd name="connsiteY5-4192" fmla="*/ 209550 h 2447925"/>
                <a:gd name="connsiteX6-4193" fmla="*/ 1338595 w 2040634"/>
                <a:gd name="connsiteY6-4194" fmla="*/ 204787 h 2447925"/>
                <a:gd name="connsiteX7-4195" fmla="*/ 1319545 w 2040634"/>
                <a:gd name="connsiteY7-4196" fmla="*/ 200025 h 2447925"/>
                <a:gd name="connsiteX8-4197" fmla="*/ 1305258 w 2040634"/>
                <a:gd name="connsiteY8-4198" fmla="*/ 195262 h 2447925"/>
                <a:gd name="connsiteX9-4199" fmla="*/ 1262395 w 2040634"/>
                <a:gd name="connsiteY9-4200" fmla="*/ 190500 h 2447925"/>
                <a:gd name="connsiteX10-4201" fmla="*/ 1214770 w 2040634"/>
                <a:gd name="connsiteY10-4202" fmla="*/ 176212 h 2447925"/>
                <a:gd name="connsiteX11-4203" fmla="*/ 1210008 w 2040634"/>
                <a:gd name="connsiteY11-4204" fmla="*/ 161925 h 2447925"/>
                <a:gd name="connsiteX12-4205" fmla="*/ 1143333 w 2040634"/>
                <a:gd name="connsiteY12-4206" fmla="*/ 161925 h 2447925"/>
                <a:gd name="connsiteX13-4207" fmla="*/ 1129045 w 2040634"/>
                <a:gd name="connsiteY13-4208" fmla="*/ 190500 h 2447925"/>
                <a:gd name="connsiteX14-4209" fmla="*/ 1124283 w 2040634"/>
                <a:gd name="connsiteY14-4210" fmla="*/ 214312 h 2447925"/>
                <a:gd name="connsiteX15-4211" fmla="*/ 1105233 w 2040634"/>
                <a:gd name="connsiteY15-4212" fmla="*/ 242887 h 2447925"/>
                <a:gd name="connsiteX16-4213" fmla="*/ 1090945 w 2040634"/>
                <a:gd name="connsiteY16-4214" fmla="*/ 238125 h 2447925"/>
                <a:gd name="connsiteX17-4215" fmla="*/ 1086183 w 2040634"/>
                <a:gd name="connsiteY17-4216" fmla="*/ 223837 h 2447925"/>
                <a:gd name="connsiteX18-4217" fmla="*/ 1067133 w 2040634"/>
                <a:gd name="connsiteY18-4218" fmla="*/ 219075 h 2447925"/>
                <a:gd name="connsiteX19-4219" fmla="*/ 1038558 w 2040634"/>
                <a:gd name="connsiteY19-4220" fmla="*/ 209550 h 2447925"/>
                <a:gd name="connsiteX20-4221" fmla="*/ 1024270 w 2040634"/>
                <a:gd name="connsiteY20-4222" fmla="*/ 204787 h 2447925"/>
                <a:gd name="connsiteX21-4223" fmla="*/ 1009983 w 2040634"/>
                <a:gd name="connsiteY21-4224" fmla="*/ 200025 h 2447925"/>
                <a:gd name="connsiteX22-4225" fmla="*/ 986170 w 2040634"/>
                <a:gd name="connsiteY22-4226" fmla="*/ 204787 h 2447925"/>
                <a:gd name="connsiteX23-4227" fmla="*/ 962358 w 2040634"/>
                <a:gd name="connsiteY23-4228" fmla="*/ 166687 h 2447925"/>
                <a:gd name="connsiteX24-4229" fmla="*/ 948070 w 2040634"/>
                <a:gd name="connsiteY24-4230" fmla="*/ 152400 h 2447925"/>
                <a:gd name="connsiteX25-4231" fmla="*/ 886158 w 2040634"/>
                <a:gd name="connsiteY25-4232" fmla="*/ 147637 h 2447925"/>
                <a:gd name="connsiteX26-4233" fmla="*/ 867108 w 2040634"/>
                <a:gd name="connsiteY26-4234" fmla="*/ 142875 h 2447925"/>
                <a:gd name="connsiteX27-4235" fmla="*/ 824245 w 2040634"/>
                <a:gd name="connsiteY27-4236" fmla="*/ 119062 h 2447925"/>
                <a:gd name="connsiteX28-4237" fmla="*/ 819483 w 2040634"/>
                <a:gd name="connsiteY28-4238" fmla="*/ 104775 h 2447925"/>
                <a:gd name="connsiteX29-4239" fmla="*/ 833770 w 2040634"/>
                <a:gd name="connsiteY29-4240" fmla="*/ 95250 h 2447925"/>
                <a:gd name="connsiteX30-4241" fmla="*/ 838533 w 2040634"/>
                <a:gd name="connsiteY30-4242" fmla="*/ 80962 h 2447925"/>
                <a:gd name="connsiteX31-4243" fmla="*/ 833770 w 2040634"/>
                <a:gd name="connsiteY31-4244" fmla="*/ 47625 h 2447925"/>
                <a:gd name="connsiteX32-4245" fmla="*/ 843295 w 2040634"/>
                <a:gd name="connsiteY32-4246" fmla="*/ 19050 h 2447925"/>
                <a:gd name="connsiteX33-4247" fmla="*/ 829008 w 2040634"/>
                <a:gd name="connsiteY33-4248" fmla="*/ 9525 h 2447925"/>
                <a:gd name="connsiteX34-4249" fmla="*/ 800433 w 2040634"/>
                <a:gd name="connsiteY34-4250" fmla="*/ 0 h 2447925"/>
                <a:gd name="connsiteX35-4251" fmla="*/ 690895 w 2040634"/>
                <a:gd name="connsiteY35-4252" fmla="*/ 14287 h 2447925"/>
                <a:gd name="connsiteX36-4253" fmla="*/ 595645 w 2040634"/>
                <a:gd name="connsiteY36-4254" fmla="*/ 23812 h 2447925"/>
                <a:gd name="connsiteX37-4255" fmla="*/ 562308 w 2040634"/>
                <a:gd name="connsiteY37-4256" fmla="*/ 33337 h 2447925"/>
                <a:gd name="connsiteX38-4257" fmla="*/ 548020 w 2040634"/>
                <a:gd name="connsiteY38-4258" fmla="*/ 42862 h 2447925"/>
                <a:gd name="connsiteX39-4259" fmla="*/ 519445 w 2040634"/>
                <a:gd name="connsiteY39-4260" fmla="*/ 47625 h 2447925"/>
                <a:gd name="connsiteX40-4261" fmla="*/ 505158 w 2040634"/>
                <a:gd name="connsiteY40-4262" fmla="*/ 52387 h 2447925"/>
                <a:gd name="connsiteX41-4263" fmla="*/ 490870 w 2040634"/>
                <a:gd name="connsiteY41-4264" fmla="*/ 61912 h 2447925"/>
                <a:gd name="connsiteX42-4265" fmla="*/ 409908 w 2040634"/>
                <a:gd name="connsiteY42-4266" fmla="*/ 76200 h 2447925"/>
                <a:gd name="connsiteX43-4267" fmla="*/ 376570 w 2040634"/>
                <a:gd name="connsiteY43-4268" fmla="*/ 71437 h 2447925"/>
                <a:gd name="connsiteX44-4269" fmla="*/ 371808 w 2040634"/>
                <a:gd name="connsiteY44-4270" fmla="*/ 57150 h 2447925"/>
                <a:gd name="connsiteX45-4271" fmla="*/ 362283 w 2040634"/>
                <a:gd name="connsiteY45-4272" fmla="*/ 42862 h 2447925"/>
                <a:gd name="connsiteX46-4273" fmla="*/ 347995 w 2040634"/>
                <a:gd name="connsiteY46-4274" fmla="*/ 47625 h 2447925"/>
                <a:gd name="connsiteX47-4275" fmla="*/ 343233 w 2040634"/>
                <a:gd name="connsiteY47-4276" fmla="*/ 66675 h 2447925"/>
                <a:gd name="connsiteX48-4277" fmla="*/ 319420 w 2040634"/>
                <a:gd name="connsiteY48-4278" fmla="*/ 109537 h 2447925"/>
                <a:gd name="connsiteX49-4279" fmla="*/ 290845 w 2040634"/>
                <a:gd name="connsiteY49-4280" fmla="*/ 123825 h 2447925"/>
                <a:gd name="connsiteX50-4281" fmla="*/ 262270 w 2040634"/>
                <a:gd name="connsiteY50-4282" fmla="*/ 133350 h 2447925"/>
                <a:gd name="connsiteX51-4283" fmla="*/ 247983 w 2040634"/>
                <a:gd name="connsiteY51-4284" fmla="*/ 147637 h 2447925"/>
                <a:gd name="connsiteX52-4285" fmla="*/ 228933 w 2040634"/>
                <a:gd name="connsiteY52-4286" fmla="*/ 176212 h 2447925"/>
                <a:gd name="connsiteX53-4287" fmla="*/ 233695 w 2040634"/>
                <a:gd name="connsiteY53-4288" fmla="*/ 238125 h 2447925"/>
                <a:gd name="connsiteX54-4289" fmla="*/ 219408 w 2040634"/>
                <a:gd name="connsiteY54-4290" fmla="*/ 280987 h 2447925"/>
                <a:gd name="connsiteX55-4291" fmla="*/ 162258 w 2040634"/>
                <a:gd name="connsiteY55-4292" fmla="*/ 309562 h 2447925"/>
                <a:gd name="connsiteX56-4293" fmla="*/ 147970 w 2040634"/>
                <a:gd name="connsiteY56-4294" fmla="*/ 314325 h 2447925"/>
                <a:gd name="connsiteX57-4295" fmla="*/ 133683 w 2040634"/>
                <a:gd name="connsiteY57-4296" fmla="*/ 319087 h 2447925"/>
                <a:gd name="connsiteX58-4297" fmla="*/ 114633 w 2040634"/>
                <a:gd name="connsiteY58-4298" fmla="*/ 342900 h 2447925"/>
                <a:gd name="connsiteX59-4299" fmla="*/ 95583 w 2040634"/>
                <a:gd name="connsiteY59-4300" fmla="*/ 366712 h 2447925"/>
                <a:gd name="connsiteX60-4301" fmla="*/ 90820 w 2040634"/>
                <a:gd name="connsiteY60-4302" fmla="*/ 381000 h 2447925"/>
                <a:gd name="connsiteX61-4303" fmla="*/ 76533 w 2040634"/>
                <a:gd name="connsiteY61-4304" fmla="*/ 395287 h 2447925"/>
                <a:gd name="connsiteX62-4305" fmla="*/ 71770 w 2040634"/>
                <a:gd name="connsiteY62-4306" fmla="*/ 423862 h 2447925"/>
                <a:gd name="connsiteX63-4307" fmla="*/ 62245 w 2040634"/>
                <a:gd name="connsiteY63-4308" fmla="*/ 452437 h 2447925"/>
                <a:gd name="connsiteX64-4309" fmla="*/ 57483 w 2040634"/>
                <a:gd name="connsiteY64-4310" fmla="*/ 466725 h 2447925"/>
                <a:gd name="connsiteX65-4311" fmla="*/ 52720 w 2040634"/>
                <a:gd name="connsiteY65-4312" fmla="*/ 481012 h 2447925"/>
                <a:gd name="connsiteX66-4313" fmla="*/ 38433 w 2040634"/>
                <a:gd name="connsiteY66-4314" fmla="*/ 490537 h 2447925"/>
                <a:gd name="connsiteX67-4315" fmla="*/ 19383 w 2040634"/>
                <a:gd name="connsiteY67-4316" fmla="*/ 519112 h 2447925"/>
                <a:gd name="connsiteX68-4317" fmla="*/ 24145 w 2040634"/>
                <a:gd name="connsiteY68-4318" fmla="*/ 538162 h 2447925"/>
                <a:gd name="connsiteX69-4319" fmla="*/ 33670 w 2040634"/>
                <a:gd name="connsiteY69-4320" fmla="*/ 566737 h 2447925"/>
                <a:gd name="connsiteX70-4321" fmla="*/ 38433 w 2040634"/>
                <a:gd name="connsiteY70-4322" fmla="*/ 609600 h 2447925"/>
                <a:gd name="connsiteX71-4323" fmla="*/ 38433 w 2040634"/>
                <a:gd name="connsiteY71-4324" fmla="*/ 681037 h 2447925"/>
                <a:gd name="connsiteX72-4325" fmla="*/ 19383 w 2040634"/>
                <a:gd name="connsiteY72-4326" fmla="*/ 709612 h 2447925"/>
                <a:gd name="connsiteX73-4327" fmla="*/ 9858 w 2040634"/>
                <a:gd name="connsiteY73-4328" fmla="*/ 742950 h 2447925"/>
                <a:gd name="connsiteX74-4329" fmla="*/ 333 w 2040634"/>
                <a:gd name="connsiteY74-4330" fmla="*/ 757237 h 2447925"/>
                <a:gd name="connsiteX75-4331" fmla="*/ 14620 w 2040634"/>
                <a:gd name="connsiteY75-4332" fmla="*/ 790575 h 2447925"/>
                <a:gd name="connsiteX76-4333" fmla="*/ 28908 w 2040634"/>
                <a:gd name="connsiteY76-4334" fmla="*/ 842962 h 2447925"/>
                <a:gd name="connsiteX77-4335" fmla="*/ 52720 w 2040634"/>
                <a:gd name="connsiteY77-4336" fmla="*/ 866775 h 2447925"/>
                <a:gd name="connsiteX78-4337" fmla="*/ 62245 w 2040634"/>
                <a:gd name="connsiteY78-4338" fmla="*/ 881062 h 2447925"/>
                <a:gd name="connsiteX79-4339" fmla="*/ 76533 w 2040634"/>
                <a:gd name="connsiteY79-4340" fmla="*/ 909637 h 2447925"/>
                <a:gd name="connsiteX80-4341" fmla="*/ 90820 w 2040634"/>
                <a:gd name="connsiteY80-4342" fmla="*/ 919162 h 2447925"/>
                <a:gd name="connsiteX81-4343" fmla="*/ 114633 w 2040634"/>
                <a:gd name="connsiteY81-4344" fmla="*/ 952500 h 2447925"/>
                <a:gd name="connsiteX82-4345" fmla="*/ 119395 w 2040634"/>
                <a:gd name="connsiteY82-4346" fmla="*/ 966787 h 2447925"/>
                <a:gd name="connsiteX83-4347" fmla="*/ 133683 w 2040634"/>
                <a:gd name="connsiteY83-4348" fmla="*/ 976312 h 2447925"/>
                <a:gd name="connsiteX84-4349" fmla="*/ 143208 w 2040634"/>
                <a:gd name="connsiteY84-4350" fmla="*/ 990600 h 2447925"/>
                <a:gd name="connsiteX85-4351" fmla="*/ 157495 w 2040634"/>
                <a:gd name="connsiteY85-4352" fmla="*/ 1019175 h 2447925"/>
                <a:gd name="connsiteX86-4353" fmla="*/ 171783 w 2040634"/>
                <a:gd name="connsiteY86-4354" fmla="*/ 1028700 h 2447925"/>
                <a:gd name="connsiteX87-4355" fmla="*/ 186070 w 2040634"/>
                <a:gd name="connsiteY87-4356" fmla="*/ 1057275 h 2447925"/>
                <a:gd name="connsiteX88-4357" fmla="*/ 214645 w 2040634"/>
                <a:gd name="connsiteY88-4358" fmla="*/ 1066800 h 2447925"/>
                <a:gd name="connsiteX89-4359" fmla="*/ 257508 w 2040634"/>
                <a:gd name="connsiteY89-4360" fmla="*/ 1095375 h 2447925"/>
                <a:gd name="connsiteX90-4361" fmla="*/ 271795 w 2040634"/>
                <a:gd name="connsiteY90-4362" fmla="*/ 1104900 h 2447925"/>
                <a:gd name="connsiteX91-4363" fmla="*/ 286083 w 2040634"/>
                <a:gd name="connsiteY91-4364" fmla="*/ 1109662 h 2447925"/>
                <a:gd name="connsiteX92-4365" fmla="*/ 305133 w 2040634"/>
                <a:gd name="connsiteY92-4366" fmla="*/ 1104900 h 2447925"/>
                <a:gd name="connsiteX93-4367" fmla="*/ 352758 w 2040634"/>
                <a:gd name="connsiteY93-4368" fmla="*/ 1090612 h 2447925"/>
                <a:gd name="connsiteX94-4369" fmla="*/ 409908 w 2040634"/>
                <a:gd name="connsiteY94-4370" fmla="*/ 1095375 h 2447925"/>
                <a:gd name="connsiteX95-4371" fmla="*/ 424195 w 2040634"/>
                <a:gd name="connsiteY95-4372" fmla="*/ 1100137 h 2447925"/>
                <a:gd name="connsiteX96-4373" fmla="*/ 452770 w 2040634"/>
                <a:gd name="connsiteY96-4374" fmla="*/ 1104900 h 2447925"/>
                <a:gd name="connsiteX97-4375" fmla="*/ 495633 w 2040634"/>
                <a:gd name="connsiteY97-4376" fmla="*/ 1100137 h 2447925"/>
                <a:gd name="connsiteX98-4377" fmla="*/ 505158 w 2040634"/>
                <a:gd name="connsiteY98-4378" fmla="*/ 1085850 h 2447925"/>
                <a:gd name="connsiteX99-4379" fmla="*/ 519445 w 2040634"/>
                <a:gd name="connsiteY99-4380" fmla="*/ 1081087 h 2447925"/>
                <a:gd name="connsiteX100-4381" fmla="*/ 548020 w 2040634"/>
                <a:gd name="connsiteY100-4382" fmla="*/ 1066800 h 2447925"/>
                <a:gd name="connsiteX101-4383" fmla="*/ 562308 w 2040634"/>
                <a:gd name="connsiteY101-4384" fmla="*/ 1057275 h 2447925"/>
                <a:gd name="connsiteX102-4385" fmla="*/ 590883 w 2040634"/>
                <a:gd name="connsiteY102-4386" fmla="*/ 1047750 h 2447925"/>
                <a:gd name="connsiteX103-4387" fmla="*/ 619458 w 2040634"/>
                <a:gd name="connsiteY103-4388" fmla="*/ 1052512 h 2447925"/>
                <a:gd name="connsiteX104-4389" fmla="*/ 648033 w 2040634"/>
                <a:gd name="connsiteY104-4390" fmla="*/ 1062037 h 2447925"/>
                <a:gd name="connsiteX105-4391" fmla="*/ 662320 w 2040634"/>
                <a:gd name="connsiteY105-4392" fmla="*/ 1071562 h 2447925"/>
                <a:gd name="connsiteX106-4393" fmla="*/ 681370 w 2040634"/>
                <a:gd name="connsiteY106-4394" fmla="*/ 1100137 h 2447925"/>
                <a:gd name="connsiteX107-4395" fmla="*/ 709945 w 2040634"/>
                <a:gd name="connsiteY107-4396" fmla="*/ 1119187 h 2447925"/>
                <a:gd name="connsiteX108-4397" fmla="*/ 733758 w 2040634"/>
                <a:gd name="connsiteY108-4398" fmla="*/ 1114425 h 2447925"/>
                <a:gd name="connsiteX109-4399" fmla="*/ 771858 w 2040634"/>
                <a:gd name="connsiteY109-4400" fmla="*/ 1104900 h 2447925"/>
                <a:gd name="connsiteX110-4401" fmla="*/ 786145 w 2040634"/>
                <a:gd name="connsiteY110-4402" fmla="*/ 1109662 h 2447925"/>
                <a:gd name="connsiteX111-4403" fmla="*/ 795670 w 2040634"/>
                <a:gd name="connsiteY111-4404" fmla="*/ 1138237 h 2447925"/>
                <a:gd name="connsiteX112-4405" fmla="*/ 805195 w 2040634"/>
                <a:gd name="connsiteY112-4406" fmla="*/ 1176337 h 2447925"/>
                <a:gd name="connsiteX113-4407" fmla="*/ 800433 w 2040634"/>
                <a:gd name="connsiteY113-4408" fmla="*/ 1233487 h 2447925"/>
                <a:gd name="connsiteX114-4409" fmla="*/ 790908 w 2040634"/>
                <a:gd name="connsiteY114-4410" fmla="*/ 1262062 h 2447925"/>
                <a:gd name="connsiteX115-4411" fmla="*/ 776620 w 2040634"/>
                <a:gd name="connsiteY115-4412" fmla="*/ 1290637 h 2447925"/>
                <a:gd name="connsiteX116-4413" fmla="*/ 800433 w 2040634"/>
                <a:gd name="connsiteY116-4414" fmla="*/ 1333500 h 2447925"/>
                <a:gd name="connsiteX117-4415" fmla="*/ 814720 w 2040634"/>
                <a:gd name="connsiteY117-4416" fmla="*/ 1343025 h 2447925"/>
                <a:gd name="connsiteX118-4417" fmla="*/ 824245 w 2040634"/>
                <a:gd name="connsiteY118-4418" fmla="*/ 1371600 h 2447925"/>
                <a:gd name="connsiteX119-4419" fmla="*/ 833770 w 2040634"/>
                <a:gd name="connsiteY119-4420" fmla="*/ 1385887 h 2447925"/>
                <a:gd name="connsiteX120-4421" fmla="*/ 838533 w 2040634"/>
                <a:gd name="connsiteY120-4422" fmla="*/ 1400175 h 2447925"/>
                <a:gd name="connsiteX121-4423" fmla="*/ 867108 w 2040634"/>
                <a:gd name="connsiteY121-4424" fmla="*/ 1423987 h 2447925"/>
                <a:gd name="connsiteX122-4425" fmla="*/ 890920 w 2040634"/>
                <a:gd name="connsiteY122-4426" fmla="*/ 1466850 h 2447925"/>
                <a:gd name="connsiteX123-4427" fmla="*/ 895683 w 2040634"/>
                <a:gd name="connsiteY123-4428" fmla="*/ 1514475 h 2447925"/>
                <a:gd name="connsiteX124-4429" fmla="*/ 900445 w 2040634"/>
                <a:gd name="connsiteY124-4430" fmla="*/ 1528762 h 2447925"/>
                <a:gd name="connsiteX125-4431" fmla="*/ 919495 w 2040634"/>
                <a:gd name="connsiteY125-4432" fmla="*/ 1557337 h 2447925"/>
                <a:gd name="connsiteX126-4433" fmla="*/ 905208 w 2040634"/>
                <a:gd name="connsiteY126-4434" fmla="*/ 1595437 h 2447925"/>
                <a:gd name="connsiteX127-4435" fmla="*/ 919495 w 2040634"/>
                <a:gd name="connsiteY127-4436" fmla="*/ 1600200 h 2447925"/>
                <a:gd name="connsiteX128-4437" fmla="*/ 933783 w 2040634"/>
                <a:gd name="connsiteY128-4438" fmla="*/ 1628775 h 2447925"/>
                <a:gd name="connsiteX129-4439" fmla="*/ 924258 w 2040634"/>
                <a:gd name="connsiteY129-4440" fmla="*/ 1676400 h 2447925"/>
                <a:gd name="connsiteX130-4441" fmla="*/ 919495 w 2040634"/>
                <a:gd name="connsiteY130-4442" fmla="*/ 1695450 h 2447925"/>
                <a:gd name="connsiteX131-4443" fmla="*/ 900445 w 2040634"/>
                <a:gd name="connsiteY131-4444" fmla="*/ 1724025 h 2447925"/>
                <a:gd name="connsiteX132-4445" fmla="*/ 890920 w 2040634"/>
                <a:gd name="connsiteY132-4446" fmla="*/ 1738312 h 2447925"/>
                <a:gd name="connsiteX133-4447" fmla="*/ 886158 w 2040634"/>
                <a:gd name="connsiteY133-4448" fmla="*/ 1752600 h 2447925"/>
                <a:gd name="connsiteX134-4449" fmla="*/ 881395 w 2040634"/>
                <a:gd name="connsiteY134-4450" fmla="*/ 1785937 h 2447925"/>
                <a:gd name="connsiteX135-4451" fmla="*/ 871870 w 2040634"/>
                <a:gd name="connsiteY135-4452" fmla="*/ 1800225 h 2447925"/>
                <a:gd name="connsiteX136-4453" fmla="*/ 876633 w 2040634"/>
                <a:gd name="connsiteY136-4454" fmla="*/ 1843087 h 2447925"/>
                <a:gd name="connsiteX137-4455" fmla="*/ 881395 w 2040634"/>
                <a:gd name="connsiteY137-4456" fmla="*/ 1857375 h 2447925"/>
                <a:gd name="connsiteX138-4457" fmla="*/ 890920 w 2040634"/>
                <a:gd name="connsiteY138-4458" fmla="*/ 1919287 h 2447925"/>
                <a:gd name="connsiteX139-4459" fmla="*/ 909970 w 2040634"/>
                <a:gd name="connsiteY139-4460" fmla="*/ 1947862 h 2447925"/>
                <a:gd name="connsiteX140-4461" fmla="*/ 914733 w 2040634"/>
                <a:gd name="connsiteY140-4462" fmla="*/ 1962150 h 2447925"/>
                <a:gd name="connsiteX141-4463" fmla="*/ 933783 w 2040634"/>
                <a:gd name="connsiteY141-4464" fmla="*/ 1990725 h 2447925"/>
                <a:gd name="connsiteX142-4465" fmla="*/ 943308 w 2040634"/>
                <a:gd name="connsiteY142-4466" fmla="*/ 2024062 h 2447925"/>
                <a:gd name="connsiteX143-4467" fmla="*/ 952833 w 2040634"/>
                <a:gd name="connsiteY143-4468" fmla="*/ 2038350 h 2447925"/>
                <a:gd name="connsiteX144-4469" fmla="*/ 955214 w 2040634"/>
                <a:gd name="connsiteY144-4470" fmla="*/ 2093118 h 2447925"/>
                <a:gd name="connsiteX145-4471" fmla="*/ 969501 w 2040634"/>
                <a:gd name="connsiteY145-4472" fmla="*/ 2171700 h 2447925"/>
                <a:gd name="connsiteX146-4473" fmla="*/ 990933 w 2040634"/>
                <a:gd name="connsiteY146-4474" fmla="*/ 2209800 h 2447925"/>
                <a:gd name="connsiteX147-4475" fmla="*/ 995695 w 2040634"/>
                <a:gd name="connsiteY147-4476" fmla="*/ 2224087 h 2447925"/>
                <a:gd name="connsiteX148-4477" fmla="*/ 1005220 w 2040634"/>
                <a:gd name="connsiteY148-4478" fmla="*/ 2238375 h 2447925"/>
                <a:gd name="connsiteX149-4479" fmla="*/ 1009983 w 2040634"/>
                <a:gd name="connsiteY149-4480" fmla="*/ 2252662 h 2447925"/>
                <a:gd name="connsiteX150-4481" fmla="*/ 1029033 w 2040634"/>
                <a:gd name="connsiteY150-4482" fmla="*/ 2281237 h 2447925"/>
                <a:gd name="connsiteX151-4483" fmla="*/ 1043320 w 2040634"/>
                <a:gd name="connsiteY151-4484" fmla="*/ 2309812 h 2447925"/>
                <a:gd name="connsiteX152-4485" fmla="*/ 1057608 w 2040634"/>
                <a:gd name="connsiteY152-4486" fmla="*/ 2319337 h 2447925"/>
                <a:gd name="connsiteX153-4487" fmla="*/ 1057608 w 2040634"/>
                <a:gd name="connsiteY153-4488" fmla="*/ 2371725 h 2447925"/>
                <a:gd name="connsiteX154-4489" fmla="*/ 1052845 w 2040634"/>
                <a:gd name="connsiteY154-4490" fmla="*/ 2386012 h 2447925"/>
                <a:gd name="connsiteX155-4491" fmla="*/ 1071895 w 2040634"/>
                <a:gd name="connsiteY155-4492" fmla="*/ 2414587 h 2447925"/>
                <a:gd name="connsiteX156-4493" fmla="*/ 1081420 w 2040634"/>
                <a:gd name="connsiteY156-4494" fmla="*/ 2428875 h 2447925"/>
                <a:gd name="connsiteX157-4495" fmla="*/ 1109995 w 2040634"/>
                <a:gd name="connsiteY157-4496" fmla="*/ 2447925 h 2447925"/>
                <a:gd name="connsiteX158-4497" fmla="*/ 1143333 w 2040634"/>
                <a:gd name="connsiteY158-4498" fmla="*/ 2438400 h 2447925"/>
                <a:gd name="connsiteX159-4499" fmla="*/ 1176670 w 2040634"/>
                <a:gd name="connsiteY159-4500" fmla="*/ 2424112 h 2447925"/>
                <a:gd name="connsiteX160-4501" fmla="*/ 1233820 w 2040634"/>
                <a:gd name="connsiteY160-4502" fmla="*/ 2419350 h 2447925"/>
                <a:gd name="connsiteX161-4503" fmla="*/ 1290970 w 2040634"/>
                <a:gd name="connsiteY161-4504" fmla="*/ 2414587 h 2447925"/>
                <a:gd name="connsiteX162-4505" fmla="*/ 1333833 w 2040634"/>
                <a:gd name="connsiteY162-4506" fmla="*/ 2395537 h 2447925"/>
                <a:gd name="connsiteX163-4507" fmla="*/ 1348120 w 2040634"/>
                <a:gd name="connsiteY163-4508" fmla="*/ 2381250 h 2447925"/>
                <a:gd name="connsiteX164-4509" fmla="*/ 1376695 w 2040634"/>
                <a:gd name="connsiteY164-4510" fmla="*/ 2362200 h 2447925"/>
                <a:gd name="connsiteX165-4511" fmla="*/ 1390983 w 2040634"/>
                <a:gd name="connsiteY165-4512" fmla="*/ 2352675 h 2447925"/>
                <a:gd name="connsiteX166-4513" fmla="*/ 1400508 w 2040634"/>
                <a:gd name="connsiteY166-4514" fmla="*/ 2338387 h 2447925"/>
                <a:gd name="connsiteX167-4515" fmla="*/ 1414795 w 2040634"/>
                <a:gd name="connsiteY167-4516" fmla="*/ 2333625 h 2447925"/>
                <a:gd name="connsiteX168-4517" fmla="*/ 1433845 w 2040634"/>
                <a:gd name="connsiteY168-4518" fmla="*/ 2314575 h 2447925"/>
                <a:gd name="connsiteX169-4519" fmla="*/ 1448133 w 2040634"/>
                <a:gd name="connsiteY169-4520" fmla="*/ 2286000 h 2447925"/>
                <a:gd name="connsiteX170-4521" fmla="*/ 1457658 w 2040634"/>
                <a:gd name="connsiteY170-4522" fmla="*/ 2257425 h 2447925"/>
                <a:gd name="connsiteX171-4523" fmla="*/ 1476708 w 2040634"/>
                <a:gd name="connsiteY171-4524" fmla="*/ 2228850 h 2447925"/>
                <a:gd name="connsiteX172-4525" fmla="*/ 1486233 w 2040634"/>
                <a:gd name="connsiteY172-4526" fmla="*/ 2214562 h 2447925"/>
                <a:gd name="connsiteX173-4527" fmla="*/ 1495758 w 2040634"/>
                <a:gd name="connsiteY173-4528" fmla="*/ 2185987 h 2447925"/>
                <a:gd name="connsiteX174-4529" fmla="*/ 1500520 w 2040634"/>
                <a:gd name="connsiteY174-4530" fmla="*/ 2128837 h 2447925"/>
                <a:gd name="connsiteX175-4531" fmla="*/ 1529095 w 2040634"/>
                <a:gd name="connsiteY175-4532" fmla="*/ 2119312 h 2447925"/>
                <a:gd name="connsiteX176-4533" fmla="*/ 1543383 w 2040634"/>
                <a:gd name="connsiteY176-4534" fmla="*/ 2114550 h 2447925"/>
                <a:gd name="connsiteX177-4535" fmla="*/ 1557670 w 2040634"/>
                <a:gd name="connsiteY177-4536" fmla="*/ 2105025 h 2447925"/>
                <a:gd name="connsiteX178-4537" fmla="*/ 1571958 w 2040634"/>
                <a:gd name="connsiteY178-4538" fmla="*/ 2100262 h 2447925"/>
                <a:gd name="connsiteX179-4539" fmla="*/ 1581483 w 2040634"/>
                <a:gd name="connsiteY179-4540" fmla="*/ 2085975 h 2447925"/>
                <a:gd name="connsiteX180-4541" fmla="*/ 1571958 w 2040634"/>
                <a:gd name="connsiteY180-4542" fmla="*/ 2005012 h 2447925"/>
                <a:gd name="connsiteX181-4543" fmla="*/ 1567195 w 2040634"/>
                <a:gd name="connsiteY181-4544" fmla="*/ 1990725 h 2447925"/>
                <a:gd name="connsiteX182-4545" fmla="*/ 1557670 w 2040634"/>
                <a:gd name="connsiteY182-4546" fmla="*/ 1976437 h 2447925"/>
                <a:gd name="connsiteX183-4547" fmla="*/ 1557670 w 2040634"/>
                <a:gd name="connsiteY183-4548" fmla="*/ 1933575 h 2447925"/>
                <a:gd name="connsiteX184-4549" fmla="*/ 1571958 w 2040634"/>
                <a:gd name="connsiteY184-4550" fmla="*/ 1924050 h 2447925"/>
                <a:gd name="connsiteX185-4551" fmla="*/ 1581483 w 2040634"/>
                <a:gd name="connsiteY185-4552" fmla="*/ 1909762 h 2447925"/>
                <a:gd name="connsiteX186-4553" fmla="*/ 1610058 w 2040634"/>
                <a:gd name="connsiteY186-4554" fmla="*/ 1890712 h 2447925"/>
                <a:gd name="connsiteX187-4555" fmla="*/ 1633870 w 2040634"/>
                <a:gd name="connsiteY187-4556" fmla="*/ 1866900 h 2447925"/>
                <a:gd name="connsiteX188-4557" fmla="*/ 1648158 w 2040634"/>
                <a:gd name="connsiteY188-4558" fmla="*/ 1852612 h 2447925"/>
                <a:gd name="connsiteX189-4559" fmla="*/ 1686257 w 2040634"/>
                <a:gd name="connsiteY189-4560" fmla="*/ 1838325 h 2447925"/>
                <a:gd name="connsiteX190-4561" fmla="*/ 1712451 w 2040634"/>
                <a:gd name="connsiteY190-4562" fmla="*/ 1819275 h 2447925"/>
                <a:gd name="connsiteX191-4563" fmla="*/ 1719595 w 2040634"/>
                <a:gd name="connsiteY191-4564" fmla="*/ 1793081 h 2447925"/>
                <a:gd name="connsiteX192-4565" fmla="*/ 1731502 w 2040634"/>
                <a:gd name="connsiteY192-4566" fmla="*/ 1774032 h 2447925"/>
                <a:gd name="connsiteX193-4567" fmla="*/ 1733883 w 2040634"/>
                <a:gd name="connsiteY193-4568" fmla="*/ 1743075 h 2447925"/>
                <a:gd name="connsiteX194-4569" fmla="*/ 1729120 w 2040634"/>
                <a:gd name="connsiteY194-4570" fmla="*/ 1700212 h 2447925"/>
                <a:gd name="connsiteX195-4571" fmla="*/ 1726739 w 2040634"/>
                <a:gd name="connsiteY195-4572" fmla="*/ 1633537 h 2447925"/>
                <a:gd name="connsiteX196-4573" fmla="*/ 1710070 w 2040634"/>
                <a:gd name="connsiteY196-4574" fmla="*/ 1590675 h 2447925"/>
                <a:gd name="connsiteX197-4575" fmla="*/ 1700545 w 2040634"/>
                <a:gd name="connsiteY197-4576" fmla="*/ 1576387 h 2447925"/>
                <a:gd name="connsiteX198-4577" fmla="*/ 1695783 w 2040634"/>
                <a:gd name="connsiteY198-4578" fmla="*/ 1562100 h 2447925"/>
                <a:gd name="connsiteX199-4579" fmla="*/ 1695783 w 2040634"/>
                <a:gd name="connsiteY199-4580" fmla="*/ 1535906 h 2447925"/>
                <a:gd name="connsiteX200-4581" fmla="*/ 1691020 w 2040634"/>
                <a:gd name="connsiteY200-4582" fmla="*/ 1504950 h 2447925"/>
                <a:gd name="connsiteX201-4583" fmla="*/ 1691020 w 2040634"/>
                <a:gd name="connsiteY201-4584" fmla="*/ 1490662 h 2447925"/>
                <a:gd name="connsiteX202-4585" fmla="*/ 1695783 w 2040634"/>
                <a:gd name="connsiteY202-4586" fmla="*/ 1428750 h 2447925"/>
                <a:gd name="connsiteX203-4587" fmla="*/ 1705308 w 2040634"/>
                <a:gd name="connsiteY203-4588" fmla="*/ 1414462 h 2447925"/>
                <a:gd name="connsiteX204-4589" fmla="*/ 1710070 w 2040634"/>
                <a:gd name="connsiteY204-4590" fmla="*/ 1400175 h 2447925"/>
                <a:gd name="connsiteX205-4591" fmla="*/ 1719595 w 2040634"/>
                <a:gd name="connsiteY205-4592" fmla="*/ 1385887 h 2447925"/>
                <a:gd name="connsiteX206-4593" fmla="*/ 1733883 w 2040634"/>
                <a:gd name="connsiteY206-4594" fmla="*/ 1357312 h 2447925"/>
                <a:gd name="connsiteX207-4595" fmla="*/ 1757695 w 2040634"/>
                <a:gd name="connsiteY207-4596" fmla="*/ 1314450 h 2447925"/>
                <a:gd name="connsiteX208-4597" fmla="*/ 1767220 w 2040634"/>
                <a:gd name="connsiteY208-4598" fmla="*/ 1300162 h 2447925"/>
                <a:gd name="connsiteX209-4599" fmla="*/ 1771983 w 2040634"/>
                <a:gd name="connsiteY209-4600" fmla="*/ 1285875 h 2447925"/>
                <a:gd name="connsiteX210-4601" fmla="*/ 1786270 w 2040634"/>
                <a:gd name="connsiteY210-4602" fmla="*/ 1276350 h 2447925"/>
                <a:gd name="connsiteX211-4603" fmla="*/ 1795795 w 2040634"/>
                <a:gd name="connsiteY211-4604" fmla="*/ 1262062 h 2447925"/>
                <a:gd name="connsiteX212-4605" fmla="*/ 1810083 w 2040634"/>
                <a:gd name="connsiteY212-4606" fmla="*/ 1247775 h 2447925"/>
                <a:gd name="connsiteX213-4607" fmla="*/ 1829133 w 2040634"/>
                <a:gd name="connsiteY213-4608" fmla="*/ 1228725 h 2447925"/>
                <a:gd name="connsiteX214-4609" fmla="*/ 1843420 w 2040634"/>
                <a:gd name="connsiteY214-4610" fmla="*/ 1219200 h 2447925"/>
                <a:gd name="connsiteX215-4611" fmla="*/ 1852945 w 2040634"/>
                <a:gd name="connsiteY215-4612" fmla="*/ 1204912 h 2447925"/>
                <a:gd name="connsiteX216-4613" fmla="*/ 1867233 w 2040634"/>
                <a:gd name="connsiteY216-4614" fmla="*/ 1200150 h 2447925"/>
                <a:gd name="connsiteX217-4615" fmla="*/ 1876758 w 2040634"/>
                <a:gd name="connsiteY217-4616" fmla="*/ 1204912 h 2447925"/>
                <a:gd name="connsiteX218-4617" fmla="*/ 1900570 w 2040634"/>
                <a:gd name="connsiteY218-4618" fmla="*/ 1171575 h 2447925"/>
                <a:gd name="connsiteX219-4619" fmla="*/ 1919620 w 2040634"/>
                <a:gd name="connsiteY219-4620" fmla="*/ 1128712 h 2447925"/>
                <a:gd name="connsiteX220-4621" fmla="*/ 1933908 w 2040634"/>
                <a:gd name="connsiteY220-4622" fmla="*/ 1119187 h 2447925"/>
                <a:gd name="connsiteX221-4623" fmla="*/ 1952958 w 2040634"/>
                <a:gd name="connsiteY221-4624" fmla="*/ 1100137 h 2447925"/>
                <a:gd name="connsiteX222-4625" fmla="*/ 1957720 w 2040634"/>
                <a:gd name="connsiteY222-4626" fmla="*/ 1085850 h 2447925"/>
                <a:gd name="connsiteX223-4627" fmla="*/ 1976770 w 2040634"/>
                <a:gd name="connsiteY223-4628" fmla="*/ 1057275 h 2447925"/>
                <a:gd name="connsiteX224-4629" fmla="*/ 1986295 w 2040634"/>
                <a:gd name="connsiteY224-4630" fmla="*/ 1042987 h 2447925"/>
                <a:gd name="connsiteX225-4631" fmla="*/ 1995820 w 2040634"/>
                <a:gd name="connsiteY225-4632" fmla="*/ 1028700 h 2447925"/>
                <a:gd name="connsiteX226-4633" fmla="*/ 2005345 w 2040634"/>
                <a:gd name="connsiteY226-4634" fmla="*/ 1014412 h 2447925"/>
                <a:gd name="connsiteX227-4635" fmla="*/ 2019633 w 2040634"/>
                <a:gd name="connsiteY227-4636" fmla="*/ 1004887 h 2447925"/>
                <a:gd name="connsiteX228-4637" fmla="*/ 2038683 w 2040634"/>
                <a:gd name="connsiteY228-4638" fmla="*/ 962025 h 2447925"/>
                <a:gd name="connsiteX229-4639" fmla="*/ 2033920 w 2040634"/>
                <a:gd name="connsiteY229-4640" fmla="*/ 862012 h 2447925"/>
                <a:gd name="connsiteX230-4641" fmla="*/ 2005345 w 2040634"/>
                <a:gd name="connsiteY230-4642" fmla="*/ 881062 h 2447925"/>
                <a:gd name="connsiteX231-4643" fmla="*/ 1952958 w 2040634"/>
                <a:gd name="connsiteY231-4644" fmla="*/ 885825 h 2447925"/>
                <a:gd name="connsiteX232-4645" fmla="*/ 1924383 w 2040634"/>
                <a:gd name="connsiteY232-4646" fmla="*/ 895350 h 2447925"/>
                <a:gd name="connsiteX233-4647" fmla="*/ 1895808 w 2040634"/>
                <a:gd name="connsiteY233-4648" fmla="*/ 909637 h 2447925"/>
                <a:gd name="connsiteX234-4649" fmla="*/ 1819608 w 2040634"/>
                <a:gd name="connsiteY234-4650" fmla="*/ 904875 h 2447925"/>
                <a:gd name="connsiteX235-4651" fmla="*/ 1805320 w 2040634"/>
                <a:gd name="connsiteY235-4652" fmla="*/ 900112 h 2447925"/>
                <a:gd name="connsiteX236-4653" fmla="*/ 1786270 w 2040634"/>
                <a:gd name="connsiteY236-4654" fmla="*/ 871537 h 2447925"/>
                <a:gd name="connsiteX237-4655" fmla="*/ 1800558 w 2040634"/>
                <a:gd name="connsiteY237-4656" fmla="*/ 862012 h 2447925"/>
                <a:gd name="connsiteX238-4657" fmla="*/ 1795795 w 2040634"/>
                <a:gd name="connsiteY238-4658" fmla="*/ 833437 h 2447925"/>
                <a:gd name="connsiteX239-4659" fmla="*/ 1781508 w 2040634"/>
                <a:gd name="connsiteY239-4660" fmla="*/ 828675 h 2447925"/>
                <a:gd name="connsiteX240-4661" fmla="*/ 1767220 w 2040634"/>
                <a:gd name="connsiteY240-4662" fmla="*/ 800100 h 2447925"/>
                <a:gd name="connsiteX241-4663" fmla="*/ 1752933 w 2040634"/>
                <a:gd name="connsiteY241-4664" fmla="*/ 790575 h 2447925"/>
                <a:gd name="connsiteX242-4665" fmla="*/ 1724358 w 2040634"/>
                <a:gd name="connsiteY242-4666" fmla="*/ 766762 h 2447925"/>
                <a:gd name="connsiteX243-4667" fmla="*/ 1695783 w 2040634"/>
                <a:gd name="connsiteY243-4668" fmla="*/ 747712 h 2447925"/>
                <a:gd name="connsiteX244-4669" fmla="*/ 1676733 w 2040634"/>
                <a:gd name="connsiteY244-4670" fmla="*/ 704850 h 2447925"/>
                <a:gd name="connsiteX245-4671" fmla="*/ 1662445 w 2040634"/>
                <a:gd name="connsiteY245-4672" fmla="*/ 652462 h 2447925"/>
                <a:gd name="connsiteX246-4673" fmla="*/ 1648158 w 2040634"/>
                <a:gd name="connsiteY246-4674" fmla="*/ 647700 h 2447925"/>
                <a:gd name="connsiteX247-4675" fmla="*/ 1633870 w 2040634"/>
                <a:gd name="connsiteY247-4676" fmla="*/ 619125 h 2447925"/>
                <a:gd name="connsiteX248-4677" fmla="*/ 1629108 w 2040634"/>
                <a:gd name="connsiteY248-4678" fmla="*/ 604837 h 2447925"/>
                <a:gd name="connsiteX249-4679" fmla="*/ 1624345 w 2040634"/>
                <a:gd name="connsiteY249-4680" fmla="*/ 528637 h 2447925"/>
                <a:gd name="connsiteX250-4681" fmla="*/ 1619583 w 2040634"/>
                <a:gd name="connsiteY250-4682" fmla="*/ 514350 h 2447925"/>
                <a:gd name="connsiteX251-4683" fmla="*/ 1605295 w 2040634"/>
                <a:gd name="connsiteY251-4684" fmla="*/ 509587 h 2447925"/>
                <a:gd name="connsiteX252-4685" fmla="*/ 1586245 w 2040634"/>
                <a:gd name="connsiteY252-4686" fmla="*/ 481012 h 2447925"/>
                <a:gd name="connsiteX253-4687" fmla="*/ 1581483 w 2040634"/>
                <a:gd name="connsiteY253-4688" fmla="*/ 466725 h 2447925"/>
                <a:gd name="connsiteX254-4689" fmla="*/ 1576720 w 2040634"/>
                <a:gd name="connsiteY254-4690" fmla="*/ 438150 h 2447925"/>
                <a:gd name="connsiteX255-4691" fmla="*/ 1567195 w 2040634"/>
                <a:gd name="connsiteY255-4692" fmla="*/ 423862 h 2447925"/>
                <a:gd name="connsiteX256-4693" fmla="*/ 1543383 w 2040634"/>
                <a:gd name="connsiteY256-4694" fmla="*/ 385762 h 2447925"/>
                <a:gd name="connsiteX257-4695" fmla="*/ 1529095 w 2040634"/>
                <a:gd name="connsiteY257-4696" fmla="*/ 338137 h 2447925"/>
                <a:gd name="connsiteX258-4697" fmla="*/ 1519570 w 2040634"/>
                <a:gd name="connsiteY258-4698" fmla="*/ 323850 h 2447925"/>
                <a:gd name="connsiteX259-4699" fmla="*/ 1514808 w 2040634"/>
                <a:gd name="connsiteY259-4700" fmla="*/ 309562 h 2447925"/>
                <a:gd name="connsiteX260-4701" fmla="*/ 1490995 w 2040634"/>
                <a:gd name="connsiteY260-4702" fmla="*/ 266700 h 2447925"/>
                <a:gd name="connsiteX261-4703" fmla="*/ 1486233 w 2040634"/>
                <a:gd name="connsiteY261-4704" fmla="*/ 214312 h 2447925"/>
                <a:gd name="connsiteX0-4705" fmla="*/ 1486233 w 2040634"/>
                <a:gd name="connsiteY0-4706" fmla="*/ 214312 h 2447925"/>
                <a:gd name="connsiteX1-4707" fmla="*/ 1486233 w 2040634"/>
                <a:gd name="connsiteY1-4708" fmla="*/ 214312 h 2447925"/>
                <a:gd name="connsiteX2-4709" fmla="*/ 1443370 w 2040634"/>
                <a:gd name="connsiteY2-4710" fmla="*/ 204787 h 2447925"/>
                <a:gd name="connsiteX3-4711" fmla="*/ 1410033 w 2040634"/>
                <a:gd name="connsiteY3-4712" fmla="*/ 219075 h 2447925"/>
                <a:gd name="connsiteX4-4713" fmla="*/ 1395745 w 2040634"/>
                <a:gd name="connsiteY4-4714" fmla="*/ 223837 h 2447925"/>
                <a:gd name="connsiteX5-4715" fmla="*/ 1352883 w 2040634"/>
                <a:gd name="connsiteY5-4716" fmla="*/ 209550 h 2447925"/>
                <a:gd name="connsiteX6-4717" fmla="*/ 1338595 w 2040634"/>
                <a:gd name="connsiteY6-4718" fmla="*/ 204787 h 2447925"/>
                <a:gd name="connsiteX7-4719" fmla="*/ 1319545 w 2040634"/>
                <a:gd name="connsiteY7-4720" fmla="*/ 200025 h 2447925"/>
                <a:gd name="connsiteX8-4721" fmla="*/ 1305258 w 2040634"/>
                <a:gd name="connsiteY8-4722" fmla="*/ 195262 h 2447925"/>
                <a:gd name="connsiteX9-4723" fmla="*/ 1262395 w 2040634"/>
                <a:gd name="connsiteY9-4724" fmla="*/ 190500 h 2447925"/>
                <a:gd name="connsiteX10-4725" fmla="*/ 1214770 w 2040634"/>
                <a:gd name="connsiteY10-4726" fmla="*/ 176212 h 2447925"/>
                <a:gd name="connsiteX11-4727" fmla="*/ 1210008 w 2040634"/>
                <a:gd name="connsiteY11-4728" fmla="*/ 161925 h 2447925"/>
                <a:gd name="connsiteX12-4729" fmla="*/ 1143333 w 2040634"/>
                <a:gd name="connsiteY12-4730" fmla="*/ 161925 h 2447925"/>
                <a:gd name="connsiteX13-4731" fmla="*/ 1129045 w 2040634"/>
                <a:gd name="connsiteY13-4732" fmla="*/ 190500 h 2447925"/>
                <a:gd name="connsiteX14-4733" fmla="*/ 1124283 w 2040634"/>
                <a:gd name="connsiteY14-4734" fmla="*/ 214312 h 2447925"/>
                <a:gd name="connsiteX15-4735" fmla="*/ 1105233 w 2040634"/>
                <a:gd name="connsiteY15-4736" fmla="*/ 242887 h 2447925"/>
                <a:gd name="connsiteX16-4737" fmla="*/ 1090945 w 2040634"/>
                <a:gd name="connsiteY16-4738" fmla="*/ 238125 h 2447925"/>
                <a:gd name="connsiteX17-4739" fmla="*/ 1086183 w 2040634"/>
                <a:gd name="connsiteY17-4740" fmla="*/ 223837 h 2447925"/>
                <a:gd name="connsiteX18-4741" fmla="*/ 1067133 w 2040634"/>
                <a:gd name="connsiteY18-4742" fmla="*/ 219075 h 2447925"/>
                <a:gd name="connsiteX19-4743" fmla="*/ 1038558 w 2040634"/>
                <a:gd name="connsiteY19-4744" fmla="*/ 209550 h 2447925"/>
                <a:gd name="connsiteX20-4745" fmla="*/ 1024270 w 2040634"/>
                <a:gd name="connsiteY20-4746" fmla="*/ 204787 h 2447925"/>
                <a:gd name="connsiteX21-4747" fmla="*/ 1009983 w 2040634"/>
                <a:gd name="connsiteY21-4748" fmla="*/ 200025 h 2447925"/>
                <a:gd name="connsiteX22-4749" fmla="*/ 986170 w 2040634"/>
                <a:gd name="connsiteY22-4750" fmla="*/ 204787 h 2447925"/>
                <a:gd name="connsiteX23-4751" fmla="*/ 962358 w 2040634"/>
                <a:gd name="connsiteY23-4752" fmla="*/ 166687 h 2447925"/>
                <a:gd name="connsiteX24-4753" fmla="*/ 948070 w 2040634"/>
                <a:gd name="connsiteY24-4754" fmla="*/ 152400 h 2447925"/>
                <a:gd name="connsiteX25-4755" fmla="*/ 886158 w 2040634"/>
                <a:gd name="connsiteY25-4756" fmla="*/ 147637 h 2447925"/>
                <a:gd name="connsiteX26-4757" fmla="*/ 867108 w 2040634"/>
                <a:gd name="connsiteY26-4758" fmla="*/ 142875 h 2447925"/>
                <a:gd name="connsiteX27-4759" fmla="*/ 824245 w 2040634"/>
                <a:gd name="connsiteY27-4760" fmla="*/ 119062 h 2447925"/>
                <a:gd name="connsiteX28-4761" fmla="*/ 819483 w 2040634"/>
                <a:gd name="connsiteY28-4762" fmla="*/ 104775 h 2447925"/>
                <a:gd name="connsiteX29-4763" fmla="*/ 833770 w 2040634"/>
                <a:gd name="connsiteY29-4764" fmla="*/ 95250 h 2447925"/>
                <a:gd name="connsiteX30-4765" fmla="*/ 838533 w 2040634"/>
                <a:gd name="connsiteY30-4766" fmla="*/ 80962 h 2447925"/>
                <a:gd name="connsiteX31-4767" fmla="*/ 833770 w 2040634"/>
                <a:gd name="connsiteY31-4768" fmla="*/ 47625 h 2447925"/>
                <a:gd name="connsiteX32-4769" fmla="*/ 843295 w 2040634"/>
                <a:gd name="connsiteY32-4770" fmla="*/ 19050 h 2447925"/>
                <a:gd name="connsiteX33-4771" fmla="*/ 829008 w 2040634"/>
                <a:gd name="connsiteY33-4772" fmla="*/ 9525 h 2447925"/>
                <a:gd name="connsiteX34-4773" fmla="*/ 800433 w 2040634"/>
                <a:gd name="connsiteY34-4774" fmla="*/ 0 h 2447925"/>
                <a:gd name="connsiteX35-4775" fmla="*/ 690895 w 2040634"/>
                <a:gd name="connsiteY35-4776" fmla="*/ 14287 h 2447925"/>
                <a:gd name="connsiteX36-4777" fmla="*/ 595645 w 2040634"/>
                <a:gd name="connsiteY36-4778" fmla="*/ 23812 h 2447925"/>
                <a:gd name="connsiteX37-4779" fmla="*/ 562308 w 2040634"/>
                <a:gd name="connsiteY37-4780" fmla="*/ 33337 h 2447925"/>
                <a:gd name="connsiteX38-4781" fmla="*/ 548020 w 2040634"/>
                <a:gd name="connsiteY38-4782" fmla="*/ 42862 h 2447925"/>
                <a:gd name="connsiteX39-4783" fmla="*/ 519445 w 2040634"/>
                <a:gd name="connsiteY39-4784" fmla="*/ 47625 h 2447925"/>
                <a:gd name="connsiteX40-4785" fmla="*/ 505158 w 2040634"/>
                <a:gd name="connsiteY40-4786" fmla="*/ 52387 h 2447925"/>
                <a:gd name="connsiteX41-4787" fmla="*/ 490870 w 2040634"/>
                <a:gd name="connsiteY41-4788" fmla="*/ 61912 h 2447925"/>
                <a:gd name="connsiteX42-4789" fmla="*/ 409908 w 2040634"/>
                <a:gd name="connsiteY42-4790" fmla="*/ 76200 h 2447925"/>
                <a:gd name="connsiteX43-4791" fmla="*/ 376570 w 2040634"/>
                <a:gd name="connsiteY43-4792" fmla="*/ 71437 h 2447925"/>
                <a:gd name="connsiteX44-4793" fmla="*/ 371808 w 2040634"/>
                <a:gd name="connsiteY44-4794" fmla="*/ 57150 h 2447925"/>
                <a:gd name="connsiteX45-4795" fmla="*/ 362283 w 2040634"/>
                <a:gd name="connsiteY45-4796" fmla="*/ 42862 h 2447925"/>
                <a:gd name="connsiteX46-4797" fmla="*/ 347995 w 2040634"/>
                <a:gd name="connsiteY46-4798" fmla="*/ 47625 h 2447925"/>
                <a:gd name="connsiteX47-4799" fmla="*/ 343233 w 2040634"/>
                <a:gd name="connsiteY47-4800" fmla="*/ 66675 h 2447925"/>
                <a:gd name="connsiteX48-4801" fmla="*/ 319420 w 2040634"/>
                <a:gd name="connsiteY48-4802" fmla="*/ 109537 h 2447925"/>
                <a:gd name="connsiteX49-4803" fmla="*/ 290845 w 2040634"/>
                <a:gd name="connsiteY49-4804" fmla="*/ 123825 h 2447925"/>
                <a:gd name="connsiteX50-4805" fmla="*/ 262270 w 2040634"/>
                <a:gd name="connsiteY50-4806" fmla="*/ 133350 h 2447925"/>
                <a:gd name="connsiteX51-4807" fmla="*/ 247983 w 2040634"/>
                <a:gd name="connsiteY51-4808" fmla="*/ 147637 h 2447925"/>
                <a:gd name="connsiteX52-4809" fmla="*/ 228933 w 2040634"/>
                <a:gd name="connsiteY52-4810" fmla="*/ 176212 h 2447925"/>
                <a:gd name="connsiteX53-4811" fmla="*/ 233695 w 2040634"/>
                <a:gd name="connsiteY53-4812" fmla="*/ 238125 h 2447925"/>
                <a:gd name="connsiteX54-4813" fmla="*/ 219408 w 2040634"/>
                <a:gd name="connsiteY54-4814" fmla="*/ 280987 h 2447925"/>
                <a:gd name="connsiteX55-4815" fmla="*/ 162258 w 2040634"/>
                <a:gd name="connsiteY55-4816" fmla="*/ 309562 h 2447925"/>
                <a:gd name="connsiteX56-4817" fmla="*/ 147970 w 2040634"/>
                <a:gd name="connsiteY56-4818" fmla="*/ 314325 h 2447925"/>
                <a:gd name="connsiteX57-4819" fmla="*/ 133683 w 2040634"/>
                <a:gd name="connsiteY57-4820" fmla="*/ 319087 h 2447925"/>
                <a:gd name="connsiteX58-4821" fmla="*/ 114633 w 2040634"/>
                <a:gd name="connsiteY58-4822" fmla="*/ 342900 h 2447925"/>
                <a:gd name="connsiteX59-4823" fmla="*/ 95583 w 2040634"/>
                <a:gd name="connsiteY59-4824" fmla="*/ 366712 h 2447925"/>
                <a:gd name="connsiteX60-4825" fmla="*/ 90820 w 2040634"/>
                <a:gd name="connsiteY60-4826" fmla="*/ 381000 h 2447925"/>
                <a:gd name="connsiteX61-4827" fmla="*/ 76533 w 2040634"/>
                <a:gd name="connsiteY61-4828" fmla="*/ 395287 h 2447925"/>
                <a:gd name="connsiteX62-4829" fmla="*/ 71770 w 2040634"/>
                <a:gd name="connsiteY62-4830" fmla="*/ 423862 h 2447925"/>
                <a:gd name="connsiteX63-4831" fmla="*/ 62245 w 2040634"/>
                <a:gd name="connsiteY63-4832" fmla="*/ 452437 h 2447925"/>
                <a:gd name="connsiteX64-4833" fmla="*/ 57483 w 2040634"/>
                <a:gd name="connsiteY64-4834" fmla="*/ 466725 h 2447925"/>
                <a:gd name="connsiteX65-4835" fmla="*/ 52720 w 2040634"/>
                <a:gd name="connsiteY65-4836" fmla="*/ 481012 h 2447925"/>
                <a:gd name="connsiteX66-4837" fmla="*/ 38433 w 2040634"/>
                <a:gd name="connsiteY66-4838" fmla="*/ 490537 h 2447925"/>
                <a:gd name="connsiteX67-4839" fmla="*/ 19383 w 2040634"/>
                <a:gd name="connsiteY67-4840" fmla="*/ 519112 h 2447925"/>
                <a:gd name="connsiteX68-4841" fmla="*/ 24145 w 2040634"/>
                <a:gd name="connsiteY68-4842" fmla="*/ 538162 h 2447925"/>
                <a:gd name="connsiteX69-4843" fmla="*/ 33670 w 2040634"/>
                <a:gd name="connsiteY69-4844" fmla="*/ 566737 h 2447925"/>
                <a:gd name="connsiteX70-4845" fmla="*/ 38433 w 2040634"/>
                <a:gd name="connsiteY70-4846" fmla="*/ 609600 h 2447925"/>
                <a:gd name="connsiteX71-4847" fmla="*/ 38433 w 2040634"/>
                <a:gd name="connsiteY71-4848" fmla="*/ 681037 h 2447925"/>
                <a:gd name="connsiteX72-4849" fmla="*/ 19383 w 2040634"/>
                <a:gd name="connsiteY72-4850" fmla="*/ 709612 h 2447925"/>
                <a:gd name="connsiteX73-4851" fmla="*/ 9858 w 2040634"/>
                <a:gd name="connsiteY73-4852" fmla="*/ 742950 h 2447925"/>
                <a:gd name="connsiteX74-4853" fmla="*/ 333 w 2040634"/>
                <a:gd name="connsiteY74-4854" fmla="*/ 757237 h 2447925"/>
                <a:gd name="connsiteX75-4855" fmla="*/ 14620 w 2040634"/>
                <a:gd name="connsiteY75-4856" fmla="*/ 790575 h 2447925"/>
                <a:gd name="connsiteX76-4857" fmla="*/ 28908 w 2040634"/>
                <a:gd name="connsiteY76-4858" fmla="*/ 842962 h 2447925"/>
                <a:gd name="connsiteX77-4859" fmla="*/ 52720 w 2040634"/>
                <a:gd name="connsiteY77-4860" fmla="*/ 866775 h 2447925"/>
                <a:gd name="connsiteX78-4861" fmla="*/ 62245 w 2040634"/>
                <a:gd name="connsiteY78-4862" fmla="*/ 881062 h 2447925"/>
                <a:gd name="connsiteX79-4863" fmla="*/ 76533 w 2040634"/>
                <a:gd name="connsiteY79-4864" fmla="*/ 909637 h 2447925"/>
                <a:gd name="connsiteX80-4865" fmla="*/ 90820 w 2040634"/>
                <a:gd name="connsiteY80-4866" fmla="*/ 919162 h 2447925"/>
                <a:gd name="connsiteX81-4867" fmla="*/ 114633 w 2040634"/>
                <a:gd name="connsiteY81-4868" fmla="*/ 952500 h 2447925"/>
                <a:gd name="connsiteX82-4869" fmla="*/ 119395 w 2040634"/>
                <a:gd name="connsiteY82-4870" fmla="*/ 966787 h 2447925"/>
                <a:gd name="connsiteX83-4871" fmla="*/ 133683 w 2040634"/>
                <a:gd name="connsiteY83-4872" fmla="*/ 976312 h 2447925"/>
                <a:gd name="connsiteX84-4873" fmla="*/ 143208 w 2040634"/>
                <a:gd name="connsiteY84-4874" fmla="*/ 990600 h 2447925"/>
                <a:gd name="connsiteX85-4875" fmla="*/ 157495 w 2040634"/>
                <a:gd name="connsiteY85-4876" fmla="*/ 1019175 h 2447925"/>
                <a:gd name="connsiteX86-4877" fmla="*/ 171783 w 2040634"/>
                <a:gd name="connsiteY86-4878" fmla="*/ 1028700 h 2447925"/>
                <a:gd name="connsiteX87-4879" fmla="*/ 186070 w 2040634"/>
                <a:gd name="connsiteY87-4880" fmla="*/ 1057275 h 2447925"/>
                <a:gd name="connsiteX88-4881" fmla="*/ 214645 w 2040634"/>
                <a:gd name="connsiteY88-4882" fmla="*/ 1066800 h 2447925"/>
                <a:gd name="connsiteX89-4883" fmla="*/ 257508 w 2040634"/>
                <a:gd name="connsiteY89-4884" fmla="*/ 1095375 h 2447925"/>
                <a:gd name="connsiteX90-4885" fmla="*/ 271795 w 2040634"/>
                <a:gd name="connsiteY90-4886" fmla="*/ 1104900 h 2447925"/>
                <a:gd name="connsiteX91-4887" fmla="*/ 286083 w 2040634"/>
                <a:gd name="connsiteY91-4888" fmla="*/ 1109662 h 2447925"/>
                <a:gd name="connsiteX92-4889" fmla="*/ 305133 w 2040634"/>
                <a:gd name="connsiteY92-4890" fmla="*/ 1104900 h 2447925"/>
                <a:gd name="connsiteX93-4891" fmla="*/ 352758 w 2040634"/>
                <a:gd name="connsiteY93-4892" fmla="*/ 1090612 h 2447925"/>
                <a:gd name="connsiteX94-4893" fmla="*/ 409908 w 2040634"/>
                <a:gd name="connsiteY94-4894" fmla="*/ 1095375 h 2447925"/>
                <a:gd name="connsiteX95-4895" fmla="*/ 424195 w 2040634"/>
                <a:gd name="connsiteY95-4896" fmla="*/ 1100137 h 2447925"/>
                <a:gd name="connsiteX96-4897" fmla="*/ 452770 w 2040634"/>
                <a:gd name="connsiteY96-4898" fmla="*/ 1104900 h 2447925"/>
                <a:gd name="connsiteX97-4899" fmla="*/ 495633 w 2040634"/>
                <a:gd name="connsiteY97-4900" fmla="*/ 1100137 h 2447925"/>
                <a:gd name="connsiteX98-4901" fmla="*/ 505158 w 2040634"/>
                <a:gd name="connsiteY98-4902" fmla="*/ 1085850 h 2447925"/>
                <a:gd name="connsiteX99-4903" fmla="*/ 519445 w 2040634"/>
                <a:gd name="connsiteY99-4904" fmla="*/ 1081087 h 2447925"/>
                <a:gd name="connsiteX100-4905" fmla="*/ 548020 w 2040634"/>
                <a:gd name="connsiteY100-4906" fmla="*/ 1066800 h 2447925"/>
                <a:gd name="connsiteX101-4907" fmla="*/ 562308 w 2040634"/>
                <a:gd name="connsiteY101-4908" fmla="*/ 1057275 h 2447925"/>
                <a:gd name="connsiteX102-4909" fmla="*/ 590883 w 2040634"/>
                <a:gd name="connsiteY102-4910" fmla="*/ 1047750 h 2447925"/>
                <a:gd name="connsiteX103-4911" fmla="*/ 619458 w 2040634"/>
                <a:gd name="connsiteY103-4912" fmla="*/ 1052512 h 2447925"/>
                <a:gd name="connsiteX104-4913" fmla="*/ 648033 w 2040634"/>
                <a:gd name="connsiteY104-4914" fmla="*/ 1062037 h 2447925"/>
                <a:gd name="connsiteX105-4915" fmla="*/ 662320 w 2040634"/>
                <a:gd name="connsiteY105-4916" fmla="*/ 1071562 h 2447925"/>
                <a:gd name="connsiteX106-4917" fmla="*/ 681370 w 2040634"/>
                <a:gd name="connsiteY106-4918" fmla="*/ 1100137 h 2447925"/>
                <a:gd name="connsiteX107-4919" fmla="*/ 709945 w 2040634"/>
                <a:gd name="connsiteY107-4920" fmla="*/ 1119187 h 2447925"/>
                <a:gd name="connsiteX108-4921" fmla="*/ 733758 w 2040634"/>
                <a:gd name="connsiteY108-4922" fmla="*/ 1114425 h 2447925"/>
                <a:gd name="connsiteX109-4923" fmla="*/ 771858 w 2040634"/>
                <a:gd name="connsiteY109-4924" fmla="*/ 1104900 h 2447925"/>
                <a:gd name="connsiteX110-4925" fmla="*/ 786145 w 2040634"/>
                <a:gd name="connsiteY110-4926" fmla="*/ 1109662 h 2447925"/>
                <a:gd name="connsiteX111-4927" fmla="*/ 795670 w 2040634"/>
                <a:gd name="connsiteY111-4928" fmla="*/ 1138237 h 2447925"/>
                <a:gd name="connsiteX112-4929" fmla="*/ 805195 w 2040634"/>
                <a:gd name="connsiteY112-4930" fmla="*/ 1176337 h 2447925"/>
                <a:gd name="connsiteX113-4931" fmla="*/ 800433 w 2040634"/>
                <a:gd name="connsiteY113-4932" fmla="*/ 1233487 h 2447925"/>
                <a:gd name="connsiteX114-4933" fmla="*/ 790908 w 2040634"/>
                <a:gd name="connsiteY114-4934" fmla="*/ 1262062 h 2447925"/>
                <a:gd name="connsiteX115-4935" fmla="*/ 776620 w 2040634"/>
                <a:gd name="connsiteY115-4936" fmla="*/ 1290637 h 2447925"/>
                <a:gd name="connsiteX116-4937" fmla="*/ 800433 w 2040634"/>
                <a:gd name="connsiteY116-4938" fmla="*/ 1333500 h 2447925"/>
                <a:gd name="connsiteX117-4939" fmla="*/ 814720 w 2040634"/>
                <a:gd name="connsiteY117-4940" fmla="*/ 1343025 h 2447925"/>
                <a:gd name="connsiteX118-4941" fmla="*/ 824245 w 2040634"/>
                <a:gd name="connsiteY118-4942" fmla="*/ 1371600 h 2447925"/>
                <a:gd name="connsiteX119-4943" fmla="*/ 833770 w 2040634"/>
                <a:gd name="connsiteY119-4944" fmla="*/ 1385887 h 2447925"/>
                <a:gd name="connsiteX120-4945" fmla="*/ 838533 w 2040634"/>
                <a:gd name="connsiteY120-4946" fmla="*/ 1400175 h 2447925"/>
                <a:gd name="connsiteX121-4947" fmla="*/ 867108 w 2040634"/>
                <a:gd name="connsiteY121-4948" fmla="*/ 1423987 h 2447925"/>
                <a:gd name="connsiteX122-4949" fmla="*/ 890920 w 2040634"/>
                <a:gd name="connsiteY122-4950" fmla="*/ 1466850 h 2447925"/>
                <a:gd name="connsiteX123-4951" fmla="*/ 895683 w 2040634"/>
                <a:gd name="connsiteY123-4952" fmla="*/ 1514475 h 2447925"/>
                <a:gd name="connsiteX124-4953" fmla="*/ 900445 w 2040634"/>
                <a:gd name="connsiteY124-4954" fmla="*/ 1528762 h 2447925"/>
                <a:gd name="connsiteX125-4955" fmla="*/ 919495 w 2040634"/>
                <a:gd name="connsiteY125-4956" fmla="*/ 1557337 h 2447925"/>
                <a:gd name="connsiteX126-4957" fmla="*/ 905208 w 2040634"/>
                <a:gd name="connsiteY126-4958" fmla="*/ 1595437 h 2447925"/>
                <a:gd name="connsiteX127-4959" fmla="*/ 919495 w 2040634"/>
                <a:gd name="connsiteY127-4960" fmla="*/ 1600200 h 2447925"/>
                <a:gd name="connsiteX128-4961" fmla="*/ 933783 w 2040634"/>
                <a:gd name="connsiteY128-4962" fmla="*/ 1628775 h 2447925"/>
                <a:gd name="connsiteX129-4963" fmla="*/ 924258 w 2040634"/>
                <a:gd name="connsiteY129-4964" fmla="*/ 1676400 h 2447925"/>
                <a:gd name="connsiteX130-4965" fmla="*/ 919495 w 2040634"/>
                <a:gd name="connsiteY130-4966" fmla="*/ 1695450 h 2447925"/>
                <a:gd name="connsiteX131-4967" fmla="*/ 900445 w 2040634"/>
                <a:gd name="connsiteY131-4968" fmla="*/ 1724025 h 2447925"/>
                <a:gd name="connsiteX132-4969" fmla="*/ 890920 w 2040634"/>
                <a:gd name="connsiteY132-4970" fmla="*/ 1738312 h 2447925"/>
                <a:gd name="connsiteX133-4971" fmla="*/ 886158 w 2040634"/>
                <a:gd name="connsiteY133-4972" fmla="*/ 1752600 h 2447925"/>
                <a:gd name="connsiteX134-4973" fmla="*/ 881395 w 2040634"/>
                <a:gd name="connsiteY134-4974" fmla="*/ 1785937 h 2447925"/>
                <a:gd name="connsiteX135-4975" fmla="*/ 871870 w 2040634"/>
                <a:gd name="connsiteY135-4976" fmla="*/ 1800225 h 2447925"/>
                <a:gd name="connsiteX136-4977" fmla="*/ 876633 w 2040634"/>
                <a:gd name="connsiteY136-4978" fmla="*/ 1843087 h 2447925"/>
                <a:gd name="connsiteX137-4979" fmla="*/ 871870 w 2040634"/>
                <a:gd name="connsiteY137-4980" fmla="*/ 1866900 h 2447925"/>
                <a:gd name="connsiteX138-4981" fmla="*/ 890920 w 2040634"/>
                <a:gd name="connsiteY138-4982" fmla="*/ 1919287 h 2447925"/>
                <a:gd name="connsiteX139-4983" fmla="*/ 909970 w 2040634"/>
                <a:gd name="connsiteY139-4984" fmla="*/ 1947862 h 2447925"/>
                <a:gd name="connsiteX140-4985" fmla="*/ 914733 w 2040634"/>
                <a:gd name="connsiteY140-4986" fmla="*/ 1962150 h 2447925"/>
                <a:gd name="connsiteX141-4987" fmla="*/ 933783 w 2040634"/>
                <a:gd name="connsiteY141-4988" fmla="*/ 1990725 h 2447925"/>
                <a:gd name="connsiteX142-4989" fmla="*/ 943308 w 2040634"/>
                <a:gd name="connsiteY142-4990" fmla="*/ 2024062 h 2447925"/>
                <a:gd name="connsiteX143-4991" fmla="*/ 952833 w 2040634"/>
                <a:gd name="connsiteY143-4992" fmla="*/ 2038350 h 2447925"/>
                <a:gd name="connsiteX144-4993" fmla="*/ 955214 w 2040634"/>
                <a:gd name="connsiteY144-4994" fmla="*/ 2093118 h 2447925"/>
                <a:gd name="connsiteX145-4995" fmla="*/ 969501 w 2040634"/>
                <a:gd name="connsiteY145-4996" fmla="*/ 2171700 h 2447925"/>
                <a:gd name="connsiteX146-4997" fmla="*/ 990933 w 2040634"/>
                <a:gd name="connsiteY146-4998" fmla="*/ 2209800 h 2447925"/>
                <a:gd name="connsiteX147-4999" fmla="*/ 995695 w 2040634"/>
                <a:gd name="connsiteY147-5000" fmla="*/ 2224087 h 2447925"/>
                <a:gd name="connsiteX148-5001" fmla="*/ 1005220 w 2040634"/>
                <a:gd name="connsiteY148-5002" fmla="*/ 2238375 h 2447925"/>
                <a:gd name="connsiteX149-5003" fmla="*/ 1009983 w 2040634"/>
                <a:gd name="connsiteY149-5004" fmla="*/ 2252662 h 2447925"/>
                <a:gd name="connsiteX150-5005" fmla="*/ 1029033 w 2040634"/>
                <a:gd name="connsiteY150-5006" fmla="*/ 2281237 h 2447925"/>
                <a:gd name="connsiteX151-5007" fmla="*/ 1043320 w 2040634"/>
                <a:gd name="connsiteY151-5008" fmla="*/ 2309812 h 2447925"/>
                <a:gd name="connsiteX152-5009" fmla="*/ 1057608 w 2040634"/>
                <a:gd name="connsiteY152-5010" fmla="*/ 2319337 h 2447925"/>
                <a:gd name="connsiteX153-5011" fmla="*/ 1057608 w 2040634"/>
                <a:gd name="connsiteY153-5012" fmla="*/ 2371725 h 2447925"/>
                <a:gd name="connsiteX154-5013" fmla="*/ 1052845 w 2040634"/>
                <a:gd name="connsiteY154-5014" fmla="*/ 2386012 h 2447925"/>
                <a:gd name="connsiteX155-5015" fmla="*/ 1071895 w 2040634"/>
                <a:gd name="connsiteY155-5016" fmla="*/ 2414587 h 2447925"/>
                <a:gd name="connsiteX156-5017" fmla="*/ 1081420 w 2040634"/>
                <a:gd name="connsiteY156-5018" fmla="*/ 2428875 h 2447925"/>
                <a:gd name="connsiteX157-5019" fmla="*/ 1109995 w 2040634"/>
                <a:gd name="connsiteY157-5020" fmla="*/ 2447925 h 2447925"/>
                <a:gd name="connsiteX158-5021" fmla="*/ 1143333 w 2040634"/>
                <a:gd name="connsiteY158-5022" fmla="*/ 2438400 h 2447925"/>
                <a:gd name="connsiteX159-5023" fmla="*/ 1176670 w 2040634"/>
                <a:gd name="connsiteY159-5024" fmla="*/ 2424112 h 2447925"/>
                <a:gd name="connsiteX160-5025" fmla="*/ 1233820 w 2040634"/>
                <a:gd name="connsiteY160-5026" fmla="*/ 2419350 h 2447925"/>
                <a:gd name="connsiteX161-5027" fmla="*/ 1290970 w 2040634"/>
                <a:gd name="connsiteY161-5028" fmla="*/ 2414587 h 2447925"/>
                <a:gd name="connsiteX162-5029" fmla="*/ 1333833 w 2040634"/>
                <a:gd name="connsiteY162-5030" fmla="*/ 2395537 h 2447925"/>
                <a:gd name="connsiteX163-5031" fmla="*/ 1348120 w 2040634"/>
                <a:gd name="connsiteY163-5032" fmla="*/ 2381250 h 2447925"/>
                <a:gd name="connsiteX164-5033" fmla="*/ 1376695 w 2040634"/>
                <a:gd name="connsiteY164-5034" fmla="*/ 2362200 h 2447925"/>
                <a:gd name="connsiteX165-5035" fmla="*/ 1390983 w 2040634"/>
                <a:gd name="connsiteY165-5036" fmla="*/ 2352675 h 2447925"/>
                <a:gd name="connsiteX166-5037" fmla="*/ 1400508 w 2040634"/>
                <a:gd name="connsiteY166-5038" fmla="*/ 2338387 h 2447925"/>
                <a:gd name="connsiteX167-5039" fmla="*/ 1414795 w 2040634"/>
                <a:gd name="connsiteY167-5040" fmla="*/ 2333625 h 2447925"/>
                <a:gd name="connsiteX168-5041" fmla="*/ 1433845 w 2040634"/>
                <a:gd name="connsiteY168-5042" fmla="*/ 2314575 h 2447925"/>
                <a:gd name="connsiteX169-5043" fmla="*/ 1448133 w 2040634"/>
                <a:gd name="connsiteY169-5044" fmla="*/ 2286000 h 2447925"/>
                <a:gd name="connsiteX170-5045" fmla="*/ 1457658 w 2040634"/>
                <a:gd name="connsiteY170-5046" fmla="*/ 2257425 h 2447925"/>
                <a:gd name="connsiteX171-5047" fmla="*/ 1476708 w 2040634"/>
                <a:gd name="connsiteY171-5048" fmla="*/ 2228850 h 2447925"/>
                <a:gd name="connsiteX172-5049" fmla="*/ 1486233 w 2040634"/>
                <a:gd name="connsiteY172-5050" fmla="*/ 2214562 h 2447925"/>
                <a:gd name="connsiteX173-5051" fmla="*/ 1495758 w 2040634"/>
                <a:gd name="connsiteY173-5052" fmla="*/ 2185987 h 2447925"/>
                <a:gd name="connsiteX174-5053" fmla="*/ 1500520 w 2040634"/>
                <a:gd name="connsiteY174-5054" fmla="*/ 2128837 h 2447925"/>
                <a:gd name="connsiteX175-5055" fmla="*/ 1529095 w 2040634"/>
                <a:gd name="connsiteY175-5056" fmla="*/ 2119312 h 2447925"/>
                <a:gd name="connsiteX176-5057" fmla="*/ 1543383 w 2040634"/>
                <a:gd name="connsiteY176-5058" fmla="*/ 2114550 h 2447925"/>
                <a:gd name="connsiteX177-5059" fmla="*/ 1557670 w 2040634"/>
                <a:gd name="connsiteY177-5060" fmla="*/ 2105025 h 2447925"/>
                <a:gd name="connsiteX178-5061" fmla="*/ 1571958 w 2040634"/>
                <a:gd name="connsiteY178-5062" fmla="*/ 2100262 h 2447925"/>
                <a:gd name="connsiteX179-5063" fmla="*/ 1581483 w 2040634"/>
                <a:gd name="connsiteY179-5064" fmla="*/ 2085975 h 2447925"/>
                <a:gd name="connsiteX180-5065" fmla="*/ 1571958 w 2040634"/>
                <a:gd name="connsiteY180-5066" fmla="*/ 2005012 h 2447925"/>
                <a:gd name="connsiteX181-5067" fmla="*/ 1567195 w 2040634"/>
                <a:gd name="connsiteY181-5068" fmla="*/ 1990725 h 2447925"/>
                <a:gd name="connsiteX182-5069" fmla="*/ 1557670 w 2040634"/>
                <a:gd name="connsiteY182-5070" fmla="*/ 1976437 h 2447925"/>
                <a:gd name="connsiteX183-5071" fmla="*/ 1557670 w 2040634"/>
                <a:gd name="connsiteY183-5072" fmla="*/ 1933575 h 2447925"/>
                <a:gd name="connsiteX184-5073" fmla="*/ 1571958 w 2040634"/>
                <a:gd name="connsiteY184-5074" fmla="*/ 1924050 h 2447925"/>
                <a:gd name="connsiteX185-5075" fmla="*/ 1581483 w 2040634"/>
                <a:gd name="connsiteY185-5076" fmla="*/ 1909762 h 2447925"/>
                <a:gd name="connsiteX186-5077" fmla="*/ 1610058 w 2040634"/>
                <a:gd name="connsiteY186-5078" fmla="*/ 1890712 h 2447925"/>
                <a:gd name="connsiteX187-5079" fmla="*/ 1633870 w 2040634"/>
                <a:gd name="connsiteY187-5080" fmla="*/ 1866900 h 2447925"/>
                <a:gd name="connsiteX188-5081" fmla="*/ 1648158 w 2040634"/>
                <a:gd name="connsiteY188-5082" fmla="*/ 1852612 h 2447925"/>
                <a:gd name="connsiteX189-5083" fmla="*/ 1686257 w 2040634"/>
                <a:gd name="connsiteY189-5084" fmla="*/ 1838325 h 2447925"/>
                <a:gd name="connsiteX190-5085" fmla="*/ 1712451 w 2040634"/>
                <a:gd name="connsiteY190-5086" fmla="*/ 1819275 h 2447925"/>
                <a:gd name="connsiteX191-5087" fmla="*/ 1719595 w 2040634"/>
                <a:gd name="connsiteY191-5088" fmla="*/ 1793081 h 2447925"/>
                <a:gd name="connsiteX192-5089" fmla="*/ 1731502 w 2040634"/>
                <a:gd name="connsiteY192-5090" fmla="*/ 1774032 h 2447925"/>
                <a:gd name="connsiteX193-5091" fmla="*/ 1733883 w 2040634"/>
                <a:gd name="connsiteY193-5092" fmla="*/ 1743075 h 2447925"/>
                <a:gd name="connsiteX194-5093" fmla="*/ 1729120 w 2040634"/>
                <a:gd name="connsiteY194-5094" fmla="*/ 1700212 h 2447925"/>
                <a:gd name="connsiteX195-5095" fmla="*/ 1726739 w 2040634"/>
                <a:gd name="connsiteY195-5096" fmla="*/ 1633537 h 2447925"/>
                <a:gd name="connsiteX196-5097" fmla="*/ 1710070 w 2040634"/>
                <a:gd name="connsiteY196-5098" fmla="*/ 1590675 h 2447925"/>
                <a:gd name="connsiteX197-5099" fmla="*/ 1700545 w 2040634"/>
                <a:gd name="connsiteY197-5100" fmla="*/ 1576387 h 2447925"/>
                <a:gd name="connsiteX198-5101" fmla="*/ 1695783 w 2040634"/>
                <a:gd name="connsiteY198-5102" fmla="*/ 1562100 h 2447925"/>
                <a:gd name="connsiteX199-5103" fmla="*/ 1695783 w 2040634"/>
                <a:gd name="connsiteY199-5104" fmla="*/ 1535906 h 2447925"/>
                <a:gd name="connsiteX200-5105" fmla="*/ 1691020 w 2040634"/>
                <a:gd name="connsiteY200-5106" fmla="*/ 1504950 h 2447925"/>
                <a:gd name="connsiteX201-5107" fmla="*/ 1691020 w 2040634"/>
                <a:gd name="connsiteY201-5108" fmla="*/ 1490662 h 2447925"/>
                <a:gd name="connsiteX202-5109" fmla="*/ 1695783 w 2040634"/>
                <a:gd name="connsiteY202-5110" fmla="*/ 1428750 h 2447925"/>
                <a:gd name="connsiteX203-5111" fmla="*/ 1705308 w 2040634"/>
                <a:gd name="connsiteY203-5112" fmla="*/ 1414462 h 2447925"/>
                <a:gd name="connsiteX204-5113" fmla="*/ 1710070 w 2040634"/>
                <a:gd name="connsiteY204-5114" fmla="*/ 1400175 h 2447925"/>
                <a:gd name="connsiteX205-5115" fmla="*/ 1719595 w 2040634"/>
                <a:gd name="connsiteY205-5116" fmla="*/ 1385887 h 2447925"/>
                <a:gd name="connsiteX206-5117" fmla="*/ 1733883 w 2040634"/>
                <a:gd name="connsiteY206-5118" fmla="*/ 1357312 h 2447925"/>
                <a:gd name="connsiteX207-5119" fmla="*/ 1757695 w 2040634"/>
                <a:gd name="connsiteY207-5120" fmla="*/ 1314450 h 2447925"/>
                <a:gd name="connsiteX208-5121" fmla="*/ 1767220 w 2040634"/>
                <a:gd name="connsiteY208-5122" fmla="*/ 1300162 h 2447925"/>
                <a:gd name="connsiteX209-5123" fmla="*/ 1771983 w 2040634"/>
                <a:gd name="connsiteY209-5124" fmla="*/ 1285875 h 2447925"/>
                <a:gd name="connsiteX210-5125" fmla="*/ 1786270 w 2040634"/>
                <a:gd name="connsiteY210-5126" fmla="*/ 1276350 h 2447925"/>
                <a:gd name="connsiteX211-5127" fmla="*/ 1795795 w 2040634"/>
                <a:gd name="connsiteY211-5128" fmla="*/ 1262062 h 2447925"/>
                <a:gd name="connsiteX212-5129" fmla="*/ 1810083 w 2040634"/>
                <a:gd name="connsiteY212-5130" fmla="*/ 1247775 h 2447925"/>
                <a:gd name="connsiteX213-5131" fmla="*/ 1829133 w 2040634"/>
                <a:gd name="connsiteY213-5132" fmla="*/ 1228725 h 2447925"/>
                <a:gd name="connsiteX214-5133" fmla="*/ 1843420 w 2040634"/>
                <a:gd name="connsiteY214-5134" fmla="*/ 1219200 h 2447925"/>
                <a:gd name="connsiteX215-5135" fmla="*/ 1852945 w 2040634"/>
                <a:gd name="connsiteY215-5136" fmla="*/ 1204912 h 2447925"/>
                <a:gd name="connsiteX216-5137" fmla="*/ 1867233 w 2040634"/>
                <a:gd name="connsiteY216-5138" fmla="*/ 1200150 h 2447925"/>
                <a:gd name="connsiteX217-5139" fmla="*/ 1876758 w 2040634"/>
                <a:gd name="connsiteY217-5140" fmla="*/ 1204912 h 2447925"/>
                <a:gd name="connsiteX218-5141" fmla="*/ 1900570 w 2040634"/>
                <a:gd name="connsiteY218-5142" fmla="*/ 1171575 h 2447925"/>
                <a:gd name="connsiteX219-5143" fmla="*/ 1919620 w 2040634"/>
                <a:gd name="connsiteY219-5144" fmla="*/ 1128712 h 2447925"/>
                <a:gd name="connsiteX220-5145" fmla="*/ 1933908 w 2040634"/>
                <a:gd name="connsiteY220-5146" fmla="*/ 1119187 h 2447925"/>
                <a:gd name="connsiteX221-5147" fmla="*/ 1952958 w 2040634"/>
                <a:gd name="connsiteY221-5148" fmla="*/ 1100137 h 2447925"/>
                <a:gd name="connsiteX222-5149" fmla="*/ 1957720 w 2040634"/>
                <a:gd name="connsiteY222-5150" fmla="*/ 1085850 h 2447925"/>
                <a:gd name="connsiteX223-5151" fmla="*/ 1976770 w 2040634"/>
                <a:gd name="connsiteY223-5152" fmla="*/ 1057275 h 2447925"/>
                <a:gd name="connsiteX224-5153" fmla="*/ 1986295 w 2040634"/>
                <a:gd name="connsiteY224-5154" fmla="*/ 1042987 h 2447925"/>
                <a:gd name="connsiteX225-5155" fmla="*/ 1995820 w 2040634"/>
                <a:gd name="connsiteY225-5156" fmla="*/ 1028700 h 2447925"/>
                <a:gd name="connsiteX226-5157" fmla="*/ 2005345 w 2040634"/>
                <a:gd name="connsiteY226-5158" fmla="*/ 1014412 h 2447925"/>
                <a:gd name="connsiteX227-5159" fmla="*/ 2019633 w 2040634"/>
                <a:gd name="connsiteY227-5160" fmla="*/ 1004887 h 2447925"/>
                <a:gd name="connsiteX228-5161" fmla="*/ 2038683 w 2040634"/>
                <a:gd name="connsiteY228-5162" fmla="*/ 962025 h 2447925"/>
                <a:gd name="connsiteX229-5163" fmla="*/ 2033920 w 2040634"/>
                <a:gd name="connsiteY229-5164" fmla="*/ 862012 h 2447925"/>
                <a:gd name="connsiteX230-5165" fmla="*/ 2005345 w 2040634"/>
                <a:gd name="connsiteY230-5166" fmla="*/ 881062 h 2447925"/>
                <a:gd name="connsiteX231-5167" fmla="*/ 1952958 w 2040634"/>
                <a:gd name="connsiteY231-5168" fmla="*/ 885825 h 2447925"/>
                <a:gd name="connsiteX232-5169" fmla="*/ 1924383 w 2040634"/>
                <a:gd name="connsiteY232-5170" fmla="*/ 895350 h 2447925"/>
                <a:gd name="connsiteX233-5171" fmla="*/ 1895808 w 2040634"/>
                <a:gd name="connsiteY233-5172" fmla="*/ 909637 h 2447925"/>
                <a:gd name="connsiteX234-5173" fmla="*/ 1819608 w 2040634"/>
                <a:gd name="connsiteY234-5174" fmla="*/ 904875 h 2447925"/>
                <a:gd name="connsiteX235-5175" fmla="*/ 1805320 w 2040634"/>
                <a:gd name="connsiteY235-5176" fmla="*/ 900112 h 2447925"/>
                <a:gd name="connsiteX236-5177" fmla="*/ 1786270 w 2040634"/>
                <a:gd name="connsiteY236-5178" fmla="*/ 871537 h 2447925"/>
                <a:gd name="connsiteX237-5179" fmla="*/ 1800558 w 2040634"/>
                <a:gd name="connsiteY237-5180" fmla="*/ 862012 h 2447925"/>
                <a:gd name="connsiteX238-5181" fmla="*/ 1795795 w 2040634"/>
                <a:gd name="connsiteY238-5182" fmla="*/ 833437 h 2447925"/>
                <a:gd name="connsiteX239-5183" fmla="*/ 1781508 w 2040634"/>
                <a:gd name="connsiteY239-5184" fmla="*/ 828675 h 2447925"/>
                <a:gd name="connsiteX240-5185" fmla="*/ 1767220 w 2040634"/>
                <a:gd name="connsiteY240-5186" fmla="*/ 800100 h 2447925"/>
                <a:gd name="connsiteX241-5187" fmla="*/ 1752933 w 2040634"/>
                <a:gd name="connsiteY241-5188" fmla="*/ 790575 h 2447925"/>
                <a:gd name="connsiteX242-5189" fmla="*/ 1724358 w 2040634"/>
                <a:gd name="connsiteY242-5190" fmla="*/ 766762 h 2447925"/>
                <a:gd name="connsiteX243-5191" fmla="*/ 1695783 w 2040634"/>
                <a:gd name="connsiteY243-5192" fmla="*/ 747712 h 2447925"/>
                <a:gd name="connsiteX244-5193" fmla="*/ 1676733 w 2040634"/>
                <a:gd name="connsiteY244-5194" fmla="*/ 704850 h 2447925"/>
                <a:gd name="connsiteX245-5195" fmla="*/ 1662445 w 2040634"/>
                <a:gd name="connsiteY245-5196" fmla="*/ 652462 h 2447925"/>
                <a:gd name="connsiteX246-5197" fmla="*/ 1648158 w 2040634"/>
                <a:gd name="connsiteY246-5198" fmla="*/ 647700 h 2447925"/>
                <a:gd name="connsiteX247-5199" fmla="*/ 1633870 w 2040634"/>
                <a:gd name="connsiteY247-5200" fmla="*/ 619125 h 2447925"/>
                <a:gd name="connsiteX248-5201" fmla="*/ 1629108 w 2040634"/>
                <a:gd name="connsiteY248-5202" fmla="*/ 604837 h 2447925"/>
                <a:gd name="connsiteX249-5203" fmla="*/ 1624345 w 2040634"/>
                <a:gd name="connsiteY249-5204" fmla="*/ 528637 h 2447925"/>
                <a:gd name="connsiteX250-5205" fmla="*/ 1619583 w 2040634"/>
                <a:gd name="connsiteY250-5206" fmla="*/ 514350 h 2447925"/>
                <a:gd name="connsiteX251-5207" fmla="*/ 1605295 w 2040634"/>
                <a:gd name="connsiteY251-5208" fmla="*/ 509587 h 2447925"/>
                <a:gd name="connsiteX252-5209" fmla="*/ 1586245 w 2040634"/>
                <a:gd name="connsiteY252-5210" fmla="*/ 481012 h 2447925"/>
                <a:gd name="connsiteX253-5211" fmla="*/ 1581483 w 2040634"/>
                <a:gd name="connsiteY253-5212" fmla="*/ 466725 h 2447925"/>
                <a:gd name="connsiteX254-5213" fmla="*/ 1576720 w 2040634"/>
                <a:gd name="connsiteY254-5214" fmla="*/ 438150 h 2447925"/>
                <a:gd name="connsiteX255-5215" fmla="*/ 1567195 w 2040634"/>
                <a:gd name="connsiteY255-5216" fmla="*/ 423862 h 2447925"/>
                <a:gd name="connsiteX256-5217" fmla="*/ 1543383 w 2040634"/>
                <a:gd name="connsiteY256-5218" fmla="*/ 385762 h 2447925"/>
                <a:gd name="connsiteX257-5219" fmla="*/ 1529095 w 2040634"/>
                <a:gd name="connsiteY257-5220" fmla="*/ 338137 h 2447925"/>
                <a:gd name="connsiteX258-5221" fmla="*/ 1519570 w 2040634"/>
                <a:gd name="connsiteY258-5222" fmla="*/ 323850 h 2447925"/>
                <a:gd name="connsiteX259-5223" fmla="*/ 1514808 w 2040634"/>
                <a:gd name="connsiteY259-5224" fmla="*/ 309562 h 2447925"/>
                <a:gd name="connsiteX260-5225" fmla="*/ 1490995 w 2040634"/>
                <a:gd name="connsiteY260-5226" fmla="*/ 266700 h 2447925"/>
                <a:gd name="connsiteX261-5227" fmla="*/ 1486233 w 2040634"/>
                <a:gd name="connsiteY261-5228" fmla="*/ 214312 h 2447925"/>
                <a:gd name="connsiteX0-5229" fmla="*/ 1486233 w 2040634"/>
                <a:gd name="connsiteY0-5230" fmla="*/ 214312 h 2447925"/>
                <a:gd name="connsiteX1-5231" fmla="*/ 1486233 w 2040634"/>
                <a:gd name="connsiteY1-5232" fmla="*/ 214312 h 2447925"/>
                <a:gd name="connsiteX2-5233" fmla="*/ 1443370 w 2040634"/>
                <a:gd name="connsiteY2-5234" fmla="*/ 204787 h 2447925"/>
                <a:gd name="connsiteX3-5235" fmla="*/ 1410033 w 2040634"/>
                <a:gd name="connsiteY3-5236" fmla="*/ 219075 h 2447925"/>
                <a:gd name="connsiteX4-5237" fmla="*/ 1395745 w 2040634"/>
                <a:gd name="connsiteY4-5238" fmla="*/ 223837 h 2447925"/>
                <a:gd name="connsiteX5-5239" fmla="*/ 1352883 w 2040634"/>
                <a:gd name="connsiteY5-5240" fmla="*/ 209550 h 2447925"/>
                <a:gd name="connsiteX6-5241" fmla="*/ 1338595 w 2040634"/>
                <a:gd name="connsiteY6-5242" fmla="*/ 204787 h 2447925"/>
                <a:gd name="connsiteX7-5243" fmla="*/ 1319545 w 2040634"/>
                <a:gd name="connsiteY7-5244" fmla="*/ 200025 h 2447925"/>
                <a:gd name="connsiteX8-5245" fmla="*/ 1305258 w 2040634"/>
                <a:gd name="connsiteY8-5246" fmla="*/ 195262 h 2447925"/>
                <a:gd name="connsiteX9-5247" fmla="*/ 1262395 w 2040634"/>
                <a:gd name="connsiteY9-5248" fmla="*/ 190500 h 2447925"/>
                <a:gd name="connsiteX10-5249" fmla="*/ 1214770 w 2040634"/>
                <a:gd name="connsiteY10-5250" fmla="*/ 176212 h 2447925"/>
                <a:gd name="connsiteX11-5251" fmla="*/ 1210008 w 2040634"/>
                <a:gd name="connsiteY11-5252" fmla="*/ 161925 h 2447925"/>
                <a:gd name="connsiteX12-5253" fmla="*/ 1143333 w 2040634"/>
                <a:gd name="connsiteY12-5254" fmla="*/ 161925 h 2447925"/>
                <a:gd name="connsiteX13-5255" fmla="*/ 1129045 w 2040634"/>
                <a:gd name="connsiteY13-5256" fmla="*/ 190500 h 2447925"/>
                <a:gd name="connsiteX14-5257" fmla="*/ 1124283 w 2040634"/>
                <a:gd name="connsiteY14-5258" fmla="*/ 214312 h 2447925"/>
                <a:gd name="connsiteX15-5259" fmla="*/ 1105233 w 2040634"/>
                <a:gd name="connsiteY15-5260" fmla="*/ 242887 h 2447925"/>
                <a:gd name="connsiteX16-5261" fmla="*/ 1090945 w 2040634"/>
                <a:gd name="connsiteY16-5262" fmla="*/ 238125 h 2447925"/>
                <a:gd name="connsiteX17-5263" fmla="*/ 1086183 w 2040634"/>
                <a:gd name="connsiteY17-5264" fmla="*/ 223837 h 2447925"/>
                <a:gd name="connsiteX18-5265" fmla="*/ 1067133 w 2040634"/>
                <a:gd name="connsiteY18-5266" fmla="*/ 219075 h 2447925"/>
                <a:gd name="connsiteX19-5267" fmla="*/ 1038558 w 2040634"/>
                <a:gd name="connsiteY19-5268" fmla="*/ 209550 h 2447925"/>
                <a:gd name="connsiteX20-5269" fmla="*/ 1024270 w 2040634"/>
                <a:gd name="connsiteY20-5270" fmla="*/ 204787 h 2447925"/>
                <a:gd name="connsiteX21-5271" fmla="*/ 1009983 w 2040634"/>
                <a:gd name="connsiteY21-5272" fmla="*/ 200025 h 2447925"/>
                <a:gd name="connsiteX22-5273" fmla="*/ 986170 w 2040634"/>
                <a:gd name="connsiteY22-5274" fmla="*/ 204787 h 2447925"/>
                <a:gd name="connsiteX23-5275" fmla="*/ 962358 w 2040634"/>
                <a:gd name="connsiteY23-5276" fmla="*/ 166687 h 2447925"/>
                <a:gd name="connsiteX24-5277" fmla="*/ 948070 w 2040634"/>
                <a:gd name="connsiteY24-5278" fmla="*/ 152400 h 2447925"/>
                <a:gd name="connsiteX25-5279" fmla="*/ 886158 w 2040634"/>
                <a:gd name="connsiteY25-5280" fmla="*/ 147637 h 2447925"/>
                <a:gd name="connsiteX26-5281" fmla="*/ 867108 w 2040634"/>
                <a:gd name="connsiteY26-5282" fmla="*/ 142875 h 2447925"/>
                <a:gd name="connsiteX27-5283" fmla="*/ 824245 w 2040634"/>
                <a:gd name="connsiteY27-5284" fmla="*/ 119062 h 2447925"/>
                <a:gd name="connsiteX28-5285" fmla="*/ 819483 w 2040634"/>
                <a:gd name="connsiteY28-5286" fmla="*/ 104775 h 2447925"/>
                <a:gd name="connsiteX29-5287" fmla="*/ 833770 w 2040634"/>
                <a:gd name="connsiteY29-5288" fmla="*/ 95250 h 2447925"/>
                <a:gd name="connsiteX30-5289" fmla="*/ 838533 w 2040634"/>
                <a:gd name="connsiteY30-5290" fmla="*/ 80962 h 2447925"/>
                <a:gd name="connsiteX31-5291" fmla="*/ 833770 w 2040634"/>
                <a:gd name="connsiteY31-5292" fmla="*/ 47625 h 2447925"/>
                <a:gd name="connsiteX32-5293" fmla="*/ 843295 w 2040634"/>
                <a:gd name="connsiteY32-5294" fmla="*/ 19050 h 2447925"/>
                <a:gd name="connsiteX33-5295" fmla="*/ 829008 w 2040634"/>
                <a:gd name="connsiteY33-5296" fmla="*/ 9525 h 2447925"/>
                <a:gd name="connsiteX34-5297" fmla="*/ 800433 w 2040634"/>
                <a:gd name="connsiteY34-5298" fmla="*/ 0 h 2447925"/>
                <a:gd name="connsiteX35-5299" fmla="*/ 690895 w 2040634"/>
                <a:gd name="connsiteY35-5300" fmla="*/ 14287 h 2447925"/>
                <a:gd name="connsiteX36-5301" fmla="*/ 595645 w 2040634"/>
                <a:gd name="connsiteY36-5302" fmla="*/ 23812 h 2447925"/>
                <a:gd name="connsiteX37-5303" fmla="*/ 562308 w 2040634"/>
                <a:gd name="connsiteY37-5304" fmla="*/ 33337 h 2447925"/>
                <a:gd name="connsiteX38-5305" fmla="*/ 548020 w 2040634"/>
                <a:gd name="connsiteY38-5306" fmla="*/ 42862 h 2447925"/>
                <a:gd name="connsiteX39-5307" fmla="*/ 519445 w 2040634"/>
                <a:gd name="connsiteY39-5308" fmla="*/ 47625 h 2447925"/>
                <a:gd name="connsiteX40-5309" fmla="*/ 505158 w 2040634"/>
                <a:gd name="connsiteY40-5310" fmla="*/ 52387 h 2447925"/>
                <a:gd name="connsiteX41-5311" fmla="*/ 490870 w 2040634"/>
                <a:gd name="connsiteY41-5312" fmla="*/ 61912 h 2447925"/>
                <a:gd name="connsiteX42-5313" fmla="*/ 409908 w 2040634"/>
                <a:gd name="connsiteY42-5314" fmla="*/ 76200 h 2447925"/>
                <a:gd name="connsiteX43-5315" fmla="*/ 376570 w 2040634"/>
                <a:gd name="connsiteY43-5316" fmla="*/ 71437 h 2447925"/>
                <a:gd name="connsiteX44-5317" fmla="*/ 371808 w 2040634"/>
                <a:gd name="connsiteY44-5318" fmla="*/ 57150 h 2447925"/>
                <a:gd name="connsiteX45-5319" fmla="*/ 362283 w 2040634"/>
                <a:gd name="connsiteY45-5320" fmla="*/ 42862 h 2447925"/>
                <a:gd name="connsiteX46-5321" fmla="*/ 347995 w 2040634"/>
                <a:gd name="connsiteY46-5322" fmla="*/ 47625 h 2447925"/>
                <a:gd name="connsiteX47-5323" fmla="*/ 343233 w 2040634"/>
                <a:gd name="connsiteY47-5324" fmla="*/ 66675 h 2447925"/>
                <a:gd name="connsiteX48-5325" fmla="*/ 319420 w 2040634"/>
                <a:gd name="connsiteY48-5326" fmla="*/ 109537 h 2447925"/>
                <a:gd name="connsiteX49-5327" fmla="*/ 290845 w 2040634"/>
                <a:gd name="connsiteY49-5328" fmla="*/ 123825 h 2447925"/>
                <a:gd name="connsiteX50-5329" fmla="*/ 262270 w 2040634"/>
                <a:gd name="connsiteY50-5330" fmla="*/ 133350 h 2447925"/>
                <a:gd name="connsiteX51-5331" fmla="*/ 247983 w 2040634"/>
                <a:gd name="connsiteY51-5332" fmla="*/ 147637 h 2447925"/>
                <a:gd name="connsiteX52-5333" fmla="*/ 228933 w 2040634"/>
                <a:gd name="connsiteY52-5334" fmla="*/ 176212 h 2447925"/>
                <a:gd name="connsiteX53-5335" fmla="*/ 233695 w 2040634"/>
                <a:gd name="connsiteY53-5336" fmla="*/ 238125 h 2447925"/>
                <a:gd name="connsiteX54-5337" fmla="*/ 219408 w 2040634"/>
                <a:gd name="connsiteY54-5338" fmla="*/ 280987 h 2447925"/>
                <a:gd name="connsiteX55-5339" fmla="*/ 162258 w 2040634"/>
                <a:gd name="connsiteY55-5340" fmla="*/ 309562 h 2447925"/>
                <a:gd name="connsiteX56-5341" fmla="*/ 147970 w 2040634"/>
                <a:gd name="connsiteY56-5342" fmla="*/ 314325 h 2447925"/>
                <a:gd name="connsiteX57-5343" fmla="*/ 133683 w 2040634"/>
                <a:gd name="connsiteY57-5344" fmla="*/ 319087 h 2447925"/>
                <a:gd name="connsiteX58-5345" fmla="*/ 114633 w 2040634"/>
                <a:gd name="connsiteY58-5346" fmla="*/ 342900 h 2447925"/>
                <a:gd name="connsiteX59-5347" fmla="*/ 95583 w 2040634"/>
                <a:gd name="connsiteY59-5348" fmla="*/ 366712 h 2447925"/>
                <a:gd name="connsiteX60-5349" fmla="*/ 90820 w 2040634"/>
                <a:gd name="connsiteY60-5350" fmla="*/ 381000 h 2447925"/>
                <a:gd name="connsiteX61-5351" fmla="*/ 76533 w 2040634"/>
                <a:gd name="connsiteY61-5352" fmla="*/ 395287 h 2447925"/>
                <a:gd name="connsiteX62-5353" fmla="*/ 71770 w 2040634"/>
                <a:gd name="connsiteY62-5354" fmla="*/ 423862 h 2447925"/>
                <a:gd name="connsiteX63-5355" fmla="*/ 62245 w 2040634"/>
                <a:gd name="connsiteY63-5356" fmla="*/ 452437 h 2447925"/>
                <a:gd name="connsiteX64-5357" fmla="*/ 57483 w 2040634"/>
                <a:gd name="connsiteY64-5358" fmla="*/ 466725 h 2447925"/>
                <a:gd name="connsiteX65-5359" fmla="*/ 52720 w 2040634"/>
                <a:gd name="connsiteY65-5360" fmla="*/ 481012 h 2447925"/>
                <a:gd name="connsiteX66-5361" fmla="*/ 38433 w 2040634"/>
                <a:gd name="connsiteY66-5362" fmla="*/ 490537 h 2447925"/>
                <a:gd name="connsiteX67-5363" fmla="*/ 19383 w 2040634"/>
                <a:gd name="connsiteY67-5364" fmla="*/ 519112 h 2447925"/>
                <a:gd name="connsiteX68-5365" fmla="*/ 24145 w 2040634"/>
                <a:gd name="connsiteY68-5366" fmla="*/ 538162 h 2447925"/>
                <a:gd name="connsiteX69-5367" fmla="*/ 33670 w 2040634"/>
                <a:gd name="connsiteY69-5368" fmla="*/ 566737 h 2447925"/>
                <a:gd name="connsiteX70-5369" fmla="*/ 38433 w 2040634"/>
                <a:gd name="connsiteY70-5370" fmla="*/ 609600 h 2447925"/>
                <a:gd name="connsiteX71-5371" fmla="*/ 38433 w 2040634"/>
                <a:gd name="connsiteY71-5372" fmla="*/ 681037 h 2447925"/>
                <a:gd name="connsiteX72-5373" fmla="*/ 19383 w 2040634"/>
                <a:gd name="connsiteY72-5374" fmla="*/ 709612 h 2447925"/>
                <a:gd name="connsiteX73-5375" fmla="*/ 9858 w 2040634"/>
                <a:gd name="connsiteY73-5376" fmla="*/ 742950 h 2447925"/>
                <a:gd name="connsiteX74-5377" fmla="*/ 333 w 2040634"/>
                <a:gd name="connsiteY74-5378" fmla="*/ 757237 h 2447925"/>
                <a:gd name="connsiteX75-5379" fmla="*/ 14620 w 2040634"/>
                <a:gd name="connsiteY75-5380" fmla="*/ 790575 h 2447925"/>
                <a:gd name="connsiteX76-5381" fmla="*/ 28908 w 2040634"/>
                <a:gd name="connsiteY76-5382" fmla="*/ 842962 h 2447925"/>
                <a:gd name="connsiteX77-5383" fmla="*/ 52720 w 2040634"/>
                <a:gd name="connsiteY77-5384" fmla="*/ 866775 h 2447925"/>
                <a:gd name="connsiteX78-5385" fmla="*/ 62245 w 2040634"/>
                <a:gd name="connsiteY78-5386" fmla="*/ 881062 h 2447925"/>
                <a:gd name="connsiteX79-5387" fmla="*/ 76533 w 2040634"/>
                <a:gd name="connsiteY79-5388" fmla="*/ 909637 h 2447925"/>
                <a:gd name="connsiteX80-5389" fmla="*/ 90820 w 2040634"/>
                <a:gd name="connsiteY80-5390" fmla="*/ 919162 h 2447925"/>
                <a:gd name="connsiteX81-5391" fmla="*/ 114633 w 2040634"/>
                <a:gd name="connsiteY81-5392" fmla="*/ 952500 h 2447925"/>
                <a:gd name="connsiteX82-5393" fmla="*/ 119395 w 2040634"/>
                <a:gd name="connsiteY82-5394" fmla="*/ 966787 h 2447925"/>
                <a:gd name="connsiteX83-5395" fmla="*/ 133683 w 2040634"/>
                <a:gd name="connsiteY83-5396" fmla="*/ 976312 h 2447925"/>
                <a:gd name="connsiteX84-5397" fmla="*/ 143208 w 2040634"/>
                <a:gd name="connsiteY84-5398" fmla="*/ 990600 h 2447925"/>
                <a:gd name="connsiteX85-5399" fmla="*/ 157495 w 2040634"/>
                <a:gd name="connsiteY85-5400" fmla="*/ 1019175 h 2447925"/>
                <a:gd name="connsiteX86-5401" fmla="*/ 171783 w 2040634"/>
                <a:gd name="connsiteY86-5402" fmla="*/ 1028700 h 2447925"/>
                <a:gd name="connsiteX87-5403" fmla="*/ 186070 w 2040634"/>
                <a:gd name="connsiteY87-5404" fmla="*/ 1057275 h 2447925"/>
                <a:gd name="connsiteX88-5405" fmla="*/ 214645 w 2040634"/>
                <a:gd name="connsiteY88-5406" fmla="*/ 1066800 h 2447925"/>
                <a:gd name="connsiteX89-5407" fmla="*/ 257508 w 2040634"/>
                <a:gd name="connsiteY89-5408" fmla="*/ 1095375 h 2447925"/>
                <a:gd name="connsiteX90-5409" fmla="*/ 271795 w 2040634"/>
                <a:gd name="connsiteY90-5410" fmla="*/ 1104900 h 2447925"/>
                <a:gd name="connsiteX91-5411" fmla="*/ 286083 w 2040634"/>
                <a:gd name="connsiteY91-5412" fmla="*/ 1109662 h 2447925"/>
                <a:gd name="connsiteX92-5413" fmla="*/ 305133 w 2040634"/>
                <a:gd name="connsiteY92-5414" fmla="*/ 1104900 h 2447925"/>
                <a:gd name="connsiteX93-5415" fmla="*/ 352758 w 2040634"/>
                <a:gd name="connsiteY93-5416" fmla="*/ 1090612 h 2447925"/>
                <a:gd name="connsiteX94-5417" fmla="*/ 409908 w 2040634"/>
                <a:gd name="connsiteY94-5418" fmla="*/ 1095375 h 2447925"/>
                <a:gd name="connsiteX95-5419" fmla="*/ 424195 w 2040634"/>
                <a:gd name="connsiteY95-5420" fmla="*/ 1100137 h 2447925"/>
                <a:gd name="connsiteX96-5421" fmla="*/ 452770 w 2040634"/>
                <a:gd name="connsiteY96-5422" fmla="*/ 1104900 h 2447925"/>
                <a:gd name="connsiteX97-5423" fmla="*/ 495633 w 2040634"/>
                <a:gd name="connsiteY97-5424" fmla="*/ 1100137 h 2447925"/>
                <a:gd name="connsiteX98-5425" fmla="*/ 505158 w 2040634"/>
                <a:gd name="connsiteY98-5426" fmla="*/ 1085850 h 2447925"/>
                <a:gd name="connsiteX99-5427" fmla="*/ 519445 w 2040634"/>
                <a:gd name="connsiteY99-5428" fmla="*/ 1081087 h 2447925"/>
                <a:gd name="connsiteX100-5429" fmla="*/ 548020 w 2040634"/>
                <a:gd name="connsiteY100-5430" fmla="*/ 1066800 h 2447925"/>
                <a:gd name="connsiteX101-5431" fmla="*/ 562308 w 2040634"/>
                <a:gd name="connsiteY101-5432" fmla="*/ 1057275 h 2447925"/>
                <a:gd name="connsiteX102-5433" fmla="*/ 590883 w 2040634"/>
                <a:gd name="connsiteY102-5434" fmla="*/ 1047750 h 2447925"/>
                <a:gd name="connsiteX103-5435" fmla="*/ 619458 w 2040634"/>
                <a:gd name="connsiteY103-5436" fmla="*/ 1052512 h 2447925"/>
                <a:gd name="connsiteX104-5437" fmla="*/ 648033 w 2040634"/>
                <a:gd name="connsiteY104-5438" fmla="*/ 1062037 h 2447925"/>
                <a:gd name="connsiteX105-5439" fmla="*/ 662320 w 2040634"/>
                <a:gd name="connsiteY105-5440" fmla="*/ 1071562 h 2447925"/>
                <a:gd name="connsiteX106-5441" fmla="*/ 681370 w 2040634"/>
                <a:gd name="connsiteY106-5442" fmla="*/ 1100137 h 2447925"/>
                <a:gd name="connsiteX107-5443" fmla="*/ 709945 w 2040634"/>
                <a:gd name="connsiteY107-5444" fmla="*/ 1119187 h 2447925"/>
                <a:gd name="connsiteX108-5445" fmla="*/ 733758 w 2040634"/>
                <a:gd name="connsiteY108-5446" fmla="*/ 1114425 h 2447925"/>
                <a:gd name="connsiteX109-5447" fmla="*/ 771858 w 2040634"/>
                <a:gd name="connsiteY109-5448" fmla="*/ 1104900 h 2447925"/>
                <a:gd name="connsiteX110-5449" fmla="*/ 786145 w 2040634"/>
                <a:gd name="connsiteY110-5450" fmla="*/ 1109662 h 2447925"/>
                <a:gd name="connsiteX111-5451" fmla="*/ 795670 w 2040634"/>
                <a:gd name="connsiteY111-5452" fmla="*/ 1138237 h 2447925"/>
                <a:gd name="connsiteX112-5453" fmla="*/ 805195 w 2040634"/>
                <a:gd name="connsiteY112-5454" fmla="*/ 1176337 h 2447925"/>
                <a:gd name="connsiteX113-5455" fmla="*/ 800433 w 2040634"/>
                <a:gd name="connsiteY113-5456" fmla="*/ 1233487 h 2447925"/>
                <a:gd name="connsiteX114-5457" fmla="*/ 790908 w 2040634"/>
                <a:gd name="connsiteY114-5458" fmla="*/ 1262062 h 2447925"/>
                <a:gd name="connsiteX115-5459" fmla="*/ 776620 w 2040634"/>
                <a:gd name="connsiteY115-5460" fmla="*/ 1290637 h 2447925"/>
                <a:gd name="connsiteX116-5461" fmla="*/ 800433 w 2040634"/>
                <a:gd name="connsiteY116-5462" fmla="*/ 1333500 h 2447925"/>
                <a:gd name="connsiteX117-5463" fmla="*/ 814720 w 2040634"/>
                <a:gd name="connsiteY117-5464" fmla="*/ 1343025 h 2447925"/>
                <a:gd name="connsiteX118-5465" fmla="*/ 824245 w 2040634"/>
                <a:gd name="connsiteY118-5466" fmla="*/ 1371600 h 2447925"/>
                <a:gd name="connsiteX119-5467" fmla="*/ 833770 w 2040634"/>
                <a:gd name="connsiteY119-5468" fmla="*/ 1385887 h 2447925"/>
                <a:gd name="connsiteX120-5469" fmla="*/ 838533 w 2040634"/>
                <a:gd name="connsiteY120-5470" fmla="*/ 1400175 h 2447925"/>
                <a:gd name="connsiteX121-5471" fmla="*/ 867108 w 2040634"/>
                <a:gd name="connsiteY121-5472" fmla="*/ 1423987 h 2447925"/>
                <a:gd name="connsiteX122-5473" fmla="*/ 890920 w 2040634"/>
                <a:gd name="connsiteY122-5474" fmla="*/ 1466850 h 2447925"/>
                <a:gd name="connsiteX123-5475" fmla="*/ 895683 w 2040634"/>
                <a:gd name="connsiteY123-5476" fmla="*/ 1514475 h 2447925"/>
                <a:gd name="connsiteX124-5477" fmla="*/ 900445 w 2040634"/>
                <a:gd name="connsiteY124-5478" fmla="*/ 1528762 h 2447925"/>
                <a:gd name="connsiteX125-5479" fmla="*/ 919495 w 2040634"/>
                <a:gd name="connsiteY125-5480" fmla="*/ 1557337 h 2447925"/>
                <a:gd name="connsiteX126-5481" fmla="*/ 905208 w 2040634"/>
                <a:gd name="connsiteY126-5482" fmla="*/ 1595437 h 2447925"/>
                <a:gd name="connsiteX127-5483" fmla="*/ 919495 w 2040634"/>
                <a:gd name="connsiteY127-5484" fmla="*/ 1600200 h 2447925"/>
                <a:gd name="connsiteX128-5485" fmla="*/ 933783 w 2040634"/>
                <a:gd name="connsiteY128-5486" fmla="*/ 1628775 h 2447925"/>
                <a:gd name="connsiteX129-5487" fmla="*/ 924258 w 2040634"/>
                <a:gd name="connsiteY129-5488" fmla="*/ 1676400 h 2447925"/>
                <a:gd name="connsiteX130-5489" fmla="*/ 919495 w 2040634"/>
                <a:gd name="connsiteY130-5490" fmla="*/ 1695450 h 2447925"/>
                <a:gd name="connsiteX131-5491" fmla="*/ 900445 w 2040634"/>
                <a:gd name="connsiteY131-5492" fmla="*/ 1724025 h 2447925"/>
                <a:gd name="connsiteX132-5493" fmla="*/ 890920 w 2040634"/>
                <a:gd name="connsiteY132-5494" fmla="*/ 1738312 h 2447925"/>
                <a:gd name="connsiteX133-5495" fmla="*/ 886158 w 2040634"/>
                <a:gd name="connsiteY133-5496" fmla="*/ 1752600 h 2447925"/>
                <a:gd name="connsiteX134-5497" fmla="*/ 881395 w 2040634"/>
                <a:gd name="connsiteY134-5498" fmla="*/ 1785937 h 2447925"/>
                <a:gd name="connsiteX135-5499" fmla="*/ 871870 w 2040634"/>
                <a:gd name="connsiteY135-5500" fmla="*/ 1800225 h 2447925"/>
                <a:gd name="connsiteX136-5501" fmla="*/ 876633 w 2040634"/>
                <a:gd name="connsiteY136-5502" fmla="*/ 1843087 h 2447925"/>
                <a:gd name="connsiteX137-5503" fmla="*/ 871870 w 2040634"/>
                <a:gd name="connsiteY137-5504" fmla="*/ 1866900 h 2447925"/>
                <a:gd name="connsiteX138-5505" fmla="*/ 890920 w 2040634"/>
                <a:gd name="connsiteY138-5506" fmla="*/ 1919287 h 2447925"/>
                <a:gd name="connsiteX139-5507" fmla="*/ 909970 w 2040634"/>
                <a:gd name="connsiteY139-5508" fmla="*/ 1947862 h 2447925"/>
                <a:gd name="connsiteX140-5509" fmla="*/ 914733 w 2040634"/>
                <a:gd name="connsiteY140-5510" fmla="*/ 1962150 h 2447925"/>
                <a:gd name="connsiteX141-5511" fmla="*/ 933783 w 2040634"/>
                <a:gd name="connsiteY141-5512" fmla="*/ 1990725 h 2447925"/>
                <a:gd name="connsiteX142-5513" fmla="*/ 943308 w 2040634"/>
                <a:gd name="connsiteY142-5514" fmla="*/ 2024062 h 2447925"/>
                <a:gd name="connsiteX143-5515" fmla="*/ 950451 w 2040634"/>
                <a:gd name="connsiteY143-5516" fmla="*/ 2057400 h 2447925"/>
                <a:gd name="connsiteX144-5517" fmla="*/ 955214 w 2040634"/>
                <a:gd name="connsiteY144-5518" fmla="*/ 2093118 h 2447925"/>
                <a:gd name="connsiteX145-5519" fmla="*/ 969501 w 2040634"/>
                <a:gd name="connsiteY145-5520" fmla="*/ 2171700 h 2447925"/>
                <a:gd name="connsiteX146-5521" fmla="*/ 990933 w 2040634"/>
                <a:gd name="connsiteY146-5522" fmla="*/ 2209800 h 2447925"/>
                <a:gd name="connsiteX147-5523" fmla="*/ 995695 w 2040634"/>
                <a:gd name="connsiteY147-5524" fmla="*/ 2224087 h 2447925"/>
                <a:gd name="connsiteX148-5525" fmla="*/ 1005220 w 2040634"/>
                <a:gd name="connsiteY148-5526" fmla="*/ 2238375 h 2447925"/>
                <a:gd name="connsiteX149-5527" fmla="*/ 1009983 w 2040634"/>
                <a:gd name="connsiteY149-5528" fmla="*/ 2252662 h 2447925"/>
                <a:gd name="connsiteX150-5529" fmla="*/ 1029033 w 2040634"/>
                <a:gd name="connsiteY150-5530" fmla="*/ 2281237 h 2447925"/>
                <a:gd name="connsiteX151-5531" fmla="*/ 1043320 w 2040634"/>
                <a:gd name="connsiteY151-5532" fmla="*/ 2309812 h 2447925"/>
                <a:gd name="connsiteX152-5533" fmla="*/ 1057608 w 2040634"/>
                <a:gd name="connsiteY152-5534" fmla="*/ 2319337 h 2447925"/>
                <a:gd name="connsiteX153-5535" fmla="*/ 1057608 w 2040634"/>
                <a:gd name="connsiteY153-5536" fmla="*/ 2371725 h 2447925"/>
                <a:gd name="connsiteX154-5537" fmla="*/ 1052845 w 2040634"/>
                <a:gd name="connsiteY154-5538" fmla="*/ 2386012 h 2447925"/>
                <a:gd name="connsiteX155-5539" fmla="*/ 1071895 w 2040634"/>
                <a:gd name="connsiteY155-5540" fmla="*/ 2414587 h 2447925"/>
                <a:gd name="connsiteX156-5541" fmla="*/ 1081420 w 2040634"/>
                <a:gd name="connsiteY156-5542" fmla="*/ 2428875 h 2447925"/>
                <a:gd name="connsiteX157-5543" fmla="*/ 1109995 w 2040634"/>
                <a:gd name="connsiteY157-5544" fmla="*/ 2447925 h 2447925"/>
                <a:gd name="connsiteX158-5545" fmla="*/ 1143333 w 2040634"/>
                <a:gd name="connsiteY158-5546" fmla="*/ 2438400 h 2447925"/>
                <a:gd name="connsiteX159-5547" fmla="*/ 1176670 w 2040634"/>
                <a:gd name="connsiteY159-5548" fmla="*/ 2424112 h 2447925"/>
                <a:gd name="connsiteX160-5549" fmla="*/ 1233820 w 2040634"/>
                <a:gd name="connsiteY160-5550" fmla="*/ 2419350 h 2447925"/>
                <a:gd name="connsiteX161-5551" fmla="*/ 1290970 w 2040634"/>
                <a:gd name="connsiteY161-5552" fmla="*/ 2414587 h 2447925"/>
                <a:gd name="connsiteX162-5553" fmla="*/ 1333833 w 2040634"/>
                <a:gd name="connsiteY162-5554" fmla="*/ 2395537 h 2447925"/>
                <a:gd name="connsiteX163-5555" fmla="*/ 1348120 w 2040634"/>
                <a:gd name="connsiteY163-5556" fmla="*/ 2381250 h 2447925"/>
                <a:gd name="connsiteX164-5557" fmla="*/ 1376695 w 2040634"/>
                <a:gd name="connsiteY164-5558" fmla="*/ 2362200 h 2447925"/>
                <a:gd name="connsiteX165-5559" fmla="*/ 1390983 w 2040634"/>
                <a:gd name="connsiteY165-5560" fmla="*/ 2352675 h 2447925"/>
                <a:gd name="connsiteX166-5561" fmla="*/ 1400508 w 2040634"/>
                <a:gd name="connsiteY166-5562" fmla="*/ 2338387 h 2447925"/>
                <a:gd name="connsiteX167-5563" fmla="*/ 1414795 w 2040634"/>
                <a:gd name="connsiteY167-5564" fmla="*/ 2333625 h 2447925"/>
                <a:gd name="connsiteX168-5565" fmla="*/ 1433845 w 2040634"/>
                <a:gd name="connsiteY168-5566" fmla="*/ 2314575 h 2447925"/>
                <a:gd name="connsiteX169-5567" fmla="*/ 1448133 w 2040634"/>
                <a:gd name="connsiteY169-5568" fmla="*/ 2286000 h 2447925"/>
                <a:gd name="connsiteX170-5569" fmla="*/ 1457658 w 2040634"/>
                <a:gd name="connsiteY170-5570" fmla="*/ 2257425 h 2447925"/>
                <a:gd name="connsiteX171-5571" fmla="*/ 1476708 w 2040634"/>
                <a:gd name="connsiteY171-5572" fmla="*/ 2228850 h 2447925"/>
                <a:gd name="connsiteX172-5573" fmla="*/ 1486233 w 2040634"/>
                <a:gd name="connsiteY172-5574" fmla="*/ 2214562 h 2447925"/>
                <a:gd name="connsiteX173-5575" fmla="*/ 1495758 w 2040634"/>
                <a:gd name="connsiteY173-5576" fmla="*/ 2185987 h 2447925"/>
                <a:gd name="connsiteX174-5577" fmla="*/ 1500520 w 2040634"/>
                <a:gd name="connsiteY174-5578" fmla="*/ 2128837 h 2447925"/>
                <a:gd name="connsiteX175-5579" fmla="*/ 1529095 w 2040634"/>
                <a:gd name="connsiteY175-5580" fmla="*/ 2119312 h 2447925"/>
                <a:gd name="connsiteX176-5581" fmla="*/ 1543383 w 2040634"/>
                <a:gd name="connsiteY176-5582" fmla="*/ 2114550 h 2447925"/>
                <a:gd name="connsiteX177-5583" fmla="*/ 1557670 w 2040634"/>
                <a:gd name="connsiteY177-5584" fmla="*/ 2105025 h 2447925"/>
                <a:gd name="connsiteX178-5585" fmla="*/ 1571958 w 2040634"/>
                <a:gd name="connsiteY178-5586" fmla="*/ 2100262 h 2447925"/>
                <a:gd name="connsiteX179-5587" fmla="*/ 1581483 w 2040634"/>
                <a:gd name="connsiteY179-5588" fmla="*/ 2085975 h 2447925"/>
                <a:gd name="connsiteX180-5589" fmla="*/ 1571958 w 2040634"/>
                <a:gd name="connsiteY180-5590" fmla="*/ 2005012 h 2447925"/>
                <a:gd name="connsiteX181-5591" fmla="*/ 1567195 w 2040634"/>
                <a:gd name="connsiteY181-5592" fmla="*/ 1990725 h 2447925"/>
                <a:gd name="connsiteX182-5593" fmla="*/ 1557670 w 2040634"/>
                <a:gd name="connsiteY182-5594" fmla="*/ 1976437 h 2447925"/>
                <a:gd name="connsiteX183-5595" fmla="*/ 1557670 w 2040634"/>
                <a:gd name="connsiteY183-5596" fmla="*/ 1933575 h 2447925"/>
                <a:gd name="connsiteX184-5597" fmla="*/ 1571958 w 2040634"/>
                <a:gd name="connsiteY184-5598" fmla="*/ 1924050 h 2447925"/>
                <a:gd name="connsiteX185-5599" fmla="*/ 1581483 w 2040634"/>
                <a:gd name="connsiteY185-5600" fmla="*/ 1909762 h 2447925"/>
                <a:gd name="connsiteX186-5601" fmla="*/ 1610058 w 2040634"/>
                <a:gd name="connsiteY186-5602" fmla="*/ 1890712 h 2447925"/>
                <a:gd name="connsiteX187-5603" fmla="*/ 1633870 w 2040634"/>
                <a:gd name="connsiteY187-5604" fmla="*/ 1866900 h 2447925"/>
                <a:gd name="connsiteX188-5605" fmla="*/ 1648158 w 2040634"/>
                <a:gd name="connsiteY188-5606" fmla="*/ 1852612 h 2447925"/>
                <a:gd name="connsiteX189-5607" fmla="*/ 1686257 w 2040634"/>
                <a:gd name="connsiteY189-5608" fmla="*/ 1838325 h 2447925"/>
                <a:gd name="connsiteX190-5609" fmla="*/ 1712451 w 2040634"/>
                <a:gd name="connsiteY190-5610" fmla="*/ 1819275 h 2447925"/>
                <a:gd name="connsiteX191-5611" fmla="*/ 1719595 w 2040634"/>
                <a:gd name="connsiteY191-5612" fmla="*/ 1793081 h 2447925"/>
                <a:gd name="connsiteX192-5613" fmla="*/ 1731502 w 2040634"/>
                <a:gd name="connsiteY192-5614" fmla="*/ 1774032 h 2447925"/>
                <a:gd name="connsiteX193-5615" fmla="*/ 1733883 w 2040634"/>
                <a:gd name="connsiteY193-5616" fmla="*/ 1743075 h 2447925"/>
                <a:gd name="connsiteX194-5617" fmla="*/ 1729120 w 2040634"/>
                <a:gd name="connsiteY194-5618" fmla="*/ 1700212 h 2447925"/>
                <a:gd name="connsiteX195-5619" fmla="*/ 1726739 w 2040634"/>
                <a:gd name="connsiteY195-5620" fmla="*/ 1633537 h 2447925"/>
                <a:gd name="connsiteX196-5621" fmla="*/ 1710070 w 2040634"/>
                <a:gd name="connsiteY196-5622" fmla="*/ 1590675 h 2447925"/>
                <a:gd name="connsiteX197-5623" fmla="*/ 1700545 w 2040634"/>
                <a:gd name="connsiteY197-5624" fmla="*/ 1576387 h 2447925"/>
                <a:gd name="connsiteX198-5625" fmla="*/ 1695783 w 2040634"/>
                <a:gd name="connsiteY198-5626" fmla="*/ 1562100 h 2447925"/>
                <a:gd name="connsiteX199-5627" fmla="*/ 1695783 w 2040634"/>
                <a:gd name="connsiteY199-5628" fmla="*/ 1535906 h 2447925"/>
                <a:gd name="connsiteX200-5629" fmla="*/ 1691020 w 2040634"/>
                <a:gd name="connsiteY200-5630" fmla="*/ 1504950 h 2447925"/>
                <a:gd name="connsiteX201-5631" fmla="*/ 1691020 w 2040634"/>
                <a:gd name="connsiteY201-5632" fmla="*/ 1490662 h 2447925"/>
                <a:gd name="connsiteX202-5633" fmla="*/ 1695783 w 2040634"/>
                <a:gd name="connsiteY202-5634" fmla="*/ 1428750 h 2447925"/>
                <a:gd name="connsiteX203-5635" fmla="*/ 1705308 w 2040634"/>
                <a:gd name="connsiteY203-5636" fmla="*/ 1414462 h 2447925"/>
                <a:gd name="connsiteX204-5637" fmla="*/ 1710070 w 2040634"/>
                <a:gd name="connsiteY204-5638" fmla="*/ 1400175 h 2447925"/>
                <a:gd name="connsiteX205-5639" fmla="*/ 1719595 w 2040634"/>
                <a:gd name="connsiteY205-5640" fmla="*/ 1385887 h 2447925"/>
                <a:gd name="connsiteX206-5641" fmla="*/ 1733883 w 2040634"/>
                <a:gd name="connsiteY206-5642" fmla="*/ 1357312 h 2447925"/>
                <a:gd name="connsiteX207-5643" fmla="*/ 1757695 w 2040634"/>
                <a:gd name="connsiteY207-5644" fmla="*/ 1314450 h 2447925"/>
                <a:gd name="connsiteX208-5645" fmla="*/ 1767220 w 2040634"/>
                <a:gd name="connsiteY208-5646" fmla="*/ 1300162 h 2447925"/>
                <a:gd name="connsiteX209-5647" fmla="*/ 1771983 w 2040634"/>
                <a:gd name="connsiteY209-5648" fmla="*/ 1285875 h 2447925"/>
                <a:gd name="connsiteX210-5649" fmla="*/ 1786270 w 2040634"/>
                <a:gd name="connsiteY210-5650" fmla="*/ 1276350 h 2447925"/>
                <a:gd name="connsiteX211-5651" fmla="*/ 1795795 w 2040634"/>
                <a:gd name="connsiteY211-5652" fmla="*/ 1262062 h 2447925"/>
                <a:gd name="connsiteX212-5653" fmla="*/ 1810083 w 2040634"/>
                <a:gd name="connsiteY212-5654" fmla="*/ 1247775 h 2447925"/>
                <a:gd name="connsiteX213-5655" fmla="*/ 1829133 w 2040634"/>
                <a:gd name="connsiteY213-5656" fmla="*/ 1228725 h 2447925"/>
                <a:gd name="connsiteX214-5657" fmla="*/ 1843420 w 2040634"/>
                <a:gd name="connsiteY214-5658" fmla="*/ 1219200 h 2447925"/>
                <a:gd name="connsiteX215-5659" fmla="*/ 1852945 w 2040634"/>
                <a:gd name="connsiteY215-5660" fmla="*/ 1204912 h 2447925"/>
                <a:gd name="connsiteX216-5661" fmla="*/ 1867233 w 2040634"/>
                <a:gd name="connsiteY216-5662" fmla="*/ 1200150 h 2447925"/>
                <a:gd name="connsiteX217-5663" fmla="*/ 1876758 w 2040634"/>
                <a:gd name="connsiteY217-5664" fmla="*/ 1204912 h 2447925"/>
                <a:gd name="connsiteX218-5665" fmla="*/ 1900570 w 2040634"/>
                <a:gd name="connsiteY218-5666" fmla="*/ 1171575 h 2447925"/>
                <a:gd name="connsiteX219-5667" fmla="*/ 1919620 w 2040634"/>
                <a:gd name="connsiteY219-5668" fmla="*/ 1128712 h 2447925"/>
                <a:gd name="connsiteX220-5669" fmla="*/ 1933908 w 2040634"/>
                <a:gd name="connsiteY220-5670" fmla="*/ 1119187 h 2447925"/>
                <a:gd name="connsiteX221-5671" fmla="*/ 1952958 w 2040634"/>
                <a:gd name="connsiteY221-5672" fmla="*/ 1100137 h 2447925"/>
                <a:gd name="connsiteX222-5673" fmla="*/ 1957720 w 2040634"/>
                <a:gd name="connsiteY222-5674" fmla="*/ 1085850 h 2447925"/>
                <a:gd name="connsiteX223-5675" fmla="*/ 1976770 w 2040634"/>
                <a:gd name="connsiteY223-5676" fmla="*/ 1057275 h 2447925"/>
                <a:gd name="connsiteX224-5677" fmla="*/ 1986295 w 2040634"/>
                <a:gd name="connsiteY224-5678" fmla="*/ 1042987 h 2447925"/>
                <a:gd name="connsiteX225-5679" fmla="*/ 1995820 w 2040634"/>
                <a:gd name="connsiteY225-5680" fmla="*/ 1028700 h 2447925"/>
                <a:gd name="connsiteX226-5681" fmla="*/ 2005345 w 2040634"/>
                <a:gd name="connsiteY226-5682" fmla="*/ 1014412 h 2447925"/>
                <a:gd name="connsiteX227-5683" fmla="*/ 2019633 w 2040634"/>
                <a:gd name="connsiteY227-5684" fmla="*/ 1004887 h 2447925"/>
                <a:gd name="connsiteX228-5685" fmla="*/ 2038683 w 2040634"/>
                <a:gd name="connsiteY228-5686" fmla="*/ 962025 h 2447925"/>
                <a:gd name="connsiteX229-5687" fmla="*/ 2033920 w 2040634"/>
                <a:gd name="connsiteY229-5688" fmla="*/ 862012 h 2447925"/>
                <a:gd name="connsiteX230-5689" fmla="*/ 2005345 w 2040634"/>
                <a:gd name="connsiteY230-5690" fmla="*/ 881062 h 2447925"/>
                <a:gd name="connsiteX231-5691" fmla="*/ 1952958 w 2040634"/>
                <a:gd name="connsiteY231-5692" fmla="*/ 885825 h 2447925"/>
                <a:gd name="connsiteX232-5693" fmla="*/ 1924383 w 2040634"/>
                <a:gd name="connsiteY232-5694" fmla="*/ 895350 h 2447925"/>
                <a:gd name="connsiteX233-5695" fmla="*/ 1895808 w 2040634"/>
                <a:gd name="connsiteY233-5696" fmla="*/ 909637 h 2447925"/>
                <a:gd name="connsiteX234-5697" fmla="*/ 1819608 w 2040634"/>
                <a:gd name="connsiteY234-5698" fmla="*/ 904875 h 2447925"/>
                <a:gd name="connsiteX235-5699" fmla="*/ 1805320 w 2040634"/>
                <a:gd name="connsiteY235-5700" fmla="*/ 900112 h 2447925"/>
                <a:gd name="connsiteX236-5701" fmla="*/ 1786270 w 2040634"/>
                <a:gd name="connsiteY236-5702" fmla="*/ 871537 h 2447925"/>
                <a:gd name="connsiteX237-5703" fmla="*/ 1800558 w 2040634"/>
                <a:gd name="connsiteY237-5704" fmla="*/ 862012 h 2447925"/>
                <a:gd name="connsiteX238-5705" fmla="*/ 1795795 w 2040634"/>
                <a:gd name="connsiteY238-5706" fmla="*/ 833437 h 2447925"/>
                <a:gd name="connsiteX239-5707" fmla="*/ 1781508 w 2040634"/>
                <a:gd name="connsiteY239-5708" fmla="*/ 828675 h 2447925"/>
                <a:gd name="connsiteX240-5709" fmla="*/ 1767220 w 2040634"/>
                <a:gd name="connsiteY240-5710" fmla="*/ 800100 h 2447925"/>
                <a:gd name="connsiteX241-5711" fmla="*/ 1752933 w 2040634"/>
                <a:gd name="connsiteY241-5712" fmla="*/ 790575 h 2447925"/>
                <a:gd name="connsiteX242-5713" fmla="*/ 1724358 w 2040634"/>
                <a:gd name="connsiteY242-5714" fmla="*/ 766762 h 2447925"/>
                <a:gd name="connsiteX243-5715" fmla="*/ 1695783 w 2040634"/>
                <a:gd name="connsiteY243-5716" fmla="*/ 747712 h 2447925"/>
                <a:gd name="connsiteX244-5717" fmla="*/ 1676733 w 2040634"/>
                <a:gd name="connsiteY244-5718" fmla="*/ 704850 h 2447925"/>
                <a:gd name="connsiteX245-5719" fmla="*/ 1662445 w 2040634"/>
                <a:gd name="connsiteY245-5720" fmla="*/ 652462 h 2447925"/>
                <a:gd name="connsiteX246-5721" fmla="*/ 1648158 w 2040634"/>
                <a:gd name="connsiteY246-5722" fmla="*/ 647700 h 2447925"/>
                <a:gd name="connsiteX247-5723" fmla="*/ 1633870 w 2040634"/>
                <a:gd name="connsiteY247-5724" fmla="*/ 619125 h 2447925"/>
                <a:gd name="connsiteX248-5725" fmla="*/ 1629108 w 2040634"/>
                <a:gd name="connsiteY248-5726" fmla="*/ 604837 h 2447925"/>
                <a:gd name="connsiteX249-5727" fmla="*/ 1624345 w 2040634"/>
                <a:gd name="connsiteY249-5728" fmla="*/ 528637 h 2447925"/>
                <a:gd name="connsiteX250-5729" fmla="*/ 1619583 w 2040634"/>
                <a:gd name="connsiteY250-5730" fmla="*/ 514350 h 2447925"/>
                <a:gd name="connsiteX251-5731" fmla="*/ 1605295 w 2040634"/>
                <a:gd name="connsiteY251-5732" fmla="*/ 509587 h 2447925"/>
                <a:gd name="connsiteX252-5733" fmla="*/ 1586245 w 2040634"/>
                <a:gd name="connsiteY252-5734" fmla="*/ 481012 h 2447925"/>
                <a:gd name="connsiteX253-5735" fmla="*/ 1581483 w 2040634"/>
                <a:gd name="connsiteY253-5736" fmla="*/ 466725 h 2447925"/>
                <a:gd name="connsiteX254-5737" fmla="*/ 1576720 w 2040634"/>
                <a:gd name="connsiteY254-5738" fmla="*/ 438150 h 2447925"/>
                <a:gd name="connsiteX255-5739" fmla="*/ 1567195 w 2040634"/>
                <a:gd name="connsiteY255-5740" fmla="*/ 423862 h 2447925"/>
                <a:gd name="connsiteX256-5741" fmla="*/ 1543383 w 2040634"/>
                <a:gd name="connsiteY256-5742" fmla="*/ 385762 h 2447925"/>
                <a:gd name="connsiteX257-5743" fmla="*/ 1529095 w 2040634"/>
                <a:gd name="connsiteY257-5744" fmla="*/ 338137 h 2447925"/>
                <a:gd name="connsiteX258-5745" fmla="*/ 1519570 w 2040634"/>
                <a:gd name="connsiteY258-5746" fmla="*/ 323850 h 2447925"/>
                <a:gd name="connsiteX259-5747" fmla="*/ 1514808 w 2040634"/>
                <a:gd name="connsiteY259-5748" fmla="*/ 309562 h 2447925"/>
                <a:gd name="connsiteX260-5749" fmla="*/ 1490995 w 2040634"/>
                <a:gd name="connsiteY260-5750" fmla="*/ 266700 h 2447925"/>
                <a:gd name="connsiteX261-5751" fmla="*/ 1486233 w 2040634"/>
                <a:gd name="connsiteY261-5752" fmla="*/ 214312 h 2447925"/>
                <a:gd name="connsiteX0-5753" fmla="*/ 1486233 w 2040634"/>
                <a:gd name="connsiteY0-5754" fmla="*/ 214312 h 2447925"/>
                <a:gd name="connsiteX1-5755" fmla="*/ 1486233 w 2040634"/>
                <a:gd name="connsiteY1-5756" fmla="*/ 214312 h 2447925"/>
                <a:gd name="connsiteX2-5757" fmla="*/ 1443370 w 2040634"/>
                <a:gd name="connsiteY2-5758" fmla="*/ 204787 h 2447925"/>
                <a:gd name="connsiteX3-5759" fmla="*/ 1410033 w 2040634"/>
                <a:gd name="connsiteY3-5760" fmla="*/ 219075 h 2447925"/>
                <a:gd name="connsiteX4-5761" fmla="*/ 1395745 w 2040634"/>
                <a:gd name="connsiteY4-5762" fmla="*/ 223837 h 2447925"/>
                <a:gd name="connsiteX5-5763" fmla="*/ 1352883 w 2040634"/>
                <a:gd name="connsiteY5-5764" fmla="*/ 209550 h 2447925"/>
                <a:gd name="connsiteX6-5765" fmla="*/ 1338595 w 2040634"/>
                <a:gd name="connsiteY6-5766" fmla="*/ 204787 h 2447925"/>
                <a:gd name="connsiteX7-5767" fmla="*/ 1319545 w 2040634"/>
                <a:gd name="connsiteY7-5768" fmla="*/ 200025 h 2447925"/>
                <a:gd name="connsiteX8-5769" fmla="*/ 1305258 w 2040634"/>
                <a:gd name="connsiteY8-5770" fmla="*/ 195262 h 2447925"/>
                <a:gd name="connsiteX9-5771" fmla="*/ 1262395 w 2040634"/>
                <a:gd name="connsiteY9-5772" fmla="*/ 190500 h 2447925"/>
                <a:gd name="connsiteX10-5773" fmla="*/ 1214770 w 2040634"/>
                <a:gd name="connsiteY10-5774" fmla="*/ 176212 h 2447925"/>
                <a:gd name="connsiteX11-5775" fmla="*/ 1210008 w 2040634"/>
                <a:gd name="connsiteY11-5776" fmla="*/ 161925 h 2447925"/>
                <a:gd name="connsiteX12-5777" fmla="*/ 1143333 w 2040634"/>
                <a:gd name="connsiteY12-5778" fmla="*/ 161925 h 2447925"/>
                <a:gd name="connsiteX13-5779" fmla="*/ 1129045 w 2040634"/>
                <a:gd name="connsiteY13-5780" fmla="*/ 190500 h 2447925"/>
                <a:gd name="connsiteX14-5781" fmla="*/ 1124283 w 2040634"/>
                <a:gd name="connsiteY14-5782" fmla="*/ 214312 h 2447925"/>
                <a:gd name="connsiteX15-5783" fmla="*/ 1105233 w 2040634"/>
                <a:gd name="connsiteY15-5784" fmla="*/ 242887 h 2447925"/>
                <a:gd name="connsiteX16-5785" fmla="*/ 1090945 w 2040634"/>
                <a:gd name="connsiteY16-5786" fmla="*/ 238125 h 2447925"/>
                <a:gd name="connsiteX17-5787" fmla="*/ 1086183 w 2040634"/>
                <a:gd name="connsiteY17-5788" fmla="*/ 223837 h 2447925"/>
                <a:gd name="connsiteX18-5789" fmla="*/ 1067133 w 2040634"/>
                <a:gd name="connsiteY18-5790" fmla="*/ 219075 h 2447925"/>
                <a:gd name="connsiteX19-5791" fmla="*/ 1038558 w 2040634"/>
                <a:gd name="connsiteY19-5792" fmla="*/ 209550 h 2447925"/>
                <a:gd name="connsiteX20-5793" fmla="*/ 1024270 w 2040634"/>
                <a:gd name="connsiteY20-5794" fmla="*/ 204787 h 2447925"/>
                <a:gd name="connsiteX21-5795" fmla="*/ 1009983 w 2040634"/>
                <a:gd name="connsiteY21-5796" fmla="*/ 200025 h 2447925"/>
                <a:gd name="connsiteX22-5797" fmla="*/ 986170 w 2040634"/>
                <a:gd name="connsiteY22-5798" fmla="*/ 204787 h 2447925"/>
                <a:gd name="connsiteX23-5799" fmla="*/ 962358 w 2040634"/>
                <a:gd name="connsiteY23-5800" fmla="*/ 166687 h 2447925"/>
                <a:gd name="connsiteX24-5801" fmla="*/ 948070 w 2040634"/>
                <a:gd name="connsiteY24-5802" fmla="*/ 152400 h 2447925"/>
                <a:gd name="connsiteX25-5803" fmla="*/ 886158 w 2040634"/>
                <a:gd name="connsiteY25-5804" fmla="*/ 147637 h 2447925"/>
                <a:gd name="connsiteX26-5805" fmla="*/ 867108 w 2040634"/>
                <a:gd name="connsiteY26-5806" fmla="*/ 142875 h 2447925"/>
                <a:gd name="connsiteX27-5807" fmla="*/ 824245 w 2040634"/>
                <a:gd name="connsiteY27-5808" fmla="*/ 119062 h 2447925"/>
                <a:gd name="connsiteX28-5809" fmla="*/ 819483 w 2040634"/>
                <a:gd name="connsiteY28-5810" fmla="*/ 104775 h 2447925"/>
                <a:gd name="connsiteX29-5811" fmla="*/ 833770 w 2040634"/>
                <a:gd name="connsiteY29-5812" fmla="*/ 95250 h 2447925"/>
                <a:gd name="connsiteX30-5813" fmla="*/ 838533 w 2040634"/>
                <a:gd name="connsiteY30-5814" fmla="*/ 80962 h 2447925"/>
                <a:gd name="connsiteX31-5815" fmla="*/ 833770 w 2040634"/>
                <a:gd name="connsiteY31-5816" fmla="*/ 47625 h 2447925"/>
                <a:gd name="connsiteX32-5817" fmla="*/ 843295 w 2040634"/>
                <a:gd name="connsiteY32-5818" fmla="*/ 19050 h 2447925"/>
                <a:gd name="connsiteX33-5819" fmla="*/ 829008 w 2040634"/>
                <a:gd name="connsiteY33-5820" fmla="*/ 9525 h 2447925"/>
                <a:gd name="connsiteX34-5821" fmla="*/ 800433 w 2040634"/>
                <a:gd name="connsiteY34-5822" fmla="*/ 0 h 2447925"/>
                <a:gd name="connsiteX35-5823" fmla="*/ 690895 w 2040634"/>
                <a:gd name="connsiteY35-5824" fmla="*/ 14287 h 2447925"/>
                <a:gd name="connsiteX36-5825" fmla="*/ 595645 w 2040634"/>
                <a:gd name="connsiteY36-5826" fmla="*/ 23812 h 2447925"/>
                <a:gd name="connsiteX37-5827" fmla="*/ 562308 w 2040634"/>
                <a:gd name="connsiteY37-5828" fmla="*/ 33337 h 2447925"/>
                <a:gd name="connsiteX38-5829" fmla="*/ 548020 w 2040634"/>
                <a:gd name="connsiteY38-5830" fmla="*/ 42862 h 2447925"/>
                <a:gd name="connsiteX39-5831" fmla="*/ 519445 w 2040634"/>
                <a:gd name="connsiteY39-5832" fmla="*/ 47625 h 2447925"/>
                <a:gd name="connsiteX40-5833" fmla="*/ 505158 w 2040634"/>
                <a:gd name="connsiteY40-5834" fmla="*/ 52387 h 2447925"/>
                <a:gd name="connsiteX41-5835" fmla="*/ 490870 w 2040634"/>
                <a:gd name="connsiteY41-5836" fmla="*/ 61912 h 2447925"/>
                <a:gd name="connsiteX42-5837" fmla="*/ 409908 w 2040634"/>
                <a:gd name="connsiteY42-5838" fmla="*/ 76200 h 2447925"/>
                <a:gd name="connsiteX43-5839" fmla="*/ 376570 w 2040634"/>
                <a:gd name="connsiteY43-5840" fmla="*/ 71437 h 2447925"/>
                <a:gd name="connsiteX44-5841" fmla="*/ 371808 w 2040634"/>
                <a:gd name="connsiteY44-5842" fmla="*/ 57150 h 2447925"/>
                <a:gd name="connsiteX45-5843" fmla="*/ 362283 w 2040634"/>
                <a:gd name="connsiteY45-5844" fmla="*/ 42862 h 2447925"/>
                <a:gd name="connsiteX46-5845" fmla="*/ 347995 w 2040634"/>
                <a:gd name="connsiteY46-5846" fmla="*/ 47625 h 2447925"/>
                <a:gd name="connsiteX47-5847" fmla="*/ 343233 w 2040634"/>
                <a:gd name="connsiteY47-5848" fmla="*/ 66675 h 2447925"/>
                <a:gd name="connsiteX48-5849" fmla="*/ 319420 w 2040634"/>
                <a:gd name="connsiteY48-5850" fmla="*/ 109537 h 2447925"/>
                <a:gd name="connsiteX49-5851" fmla="*/ 290845 w 2040634"/>
                <a:gd name="connsiteY49-5852" fmla="*/ 123825 h 2447925"/>
                <a:gd name="connsiteX50-5853" fmla="*/ 262270 w 2040634"/>
                <a:gd name="connsiteY50-5854" fmla="*/ 133350 h 2447925"/>
                <a:gd name="connsiteX51-5855" fmla="*/ 247983 w 2040634"/>
                <a:gd name="connsiteY51-5856" fmla="*/ 147637 h 2447925"/>
                <a:gd name="connsiteX52-5857" fmla="*/ 228933 w 2040634"/>
                <a:gd name="connsiteY52-5858" fmla="*/ 176212 h 2447925"/>
                <a:gd name="connsiteX53-5859" fmla="*/ 233695 w 2040634"/>
                <a:gd name="connsiteY53-5860" fmla="*/ 238125 h 2447925"/>
                <a:gd name="connsiteX54-5861" fmla="*/ 219408 w 2040634"/>
                <a:gd name="connsiteY54-5862" fmla="*/ 280987 h 2447925"/>
                <a:gd name="connsiteX55-5863" fmla="*/ 162258 w 2040634"/>
                <a:gd name="connsiteY55-5864" fmla="*/ 309562 h 2447925"/>
                <a:gd name="connsiteX56-5865" fmla="*/ 147970 w 2040634"/>
                <a:gd name="connsiteY56-5866" fmla="*/ 314325 h 2447925"/>
                <a:gd name="connsiteX57-5867" fmla="*/ 133683 w 2040634"/>
                <a:gd name="connsiteY57-5868" fmla="*/ 319087 h 2447925"/>
                <a:gd name="connsiteX58-5869" fmla="*/ 114633 w 2040634"/>
                <a:gd name="connsiteY58-5870" fmla="*/ 342900 h 2447925"/>
                <a:gd name="connsiteX59-5871" fmla="*/ 95583 w 2040634"/>
                <a:gd name="connsiteY59-5872" fmla="*/ 366712 h 2447925"/>
                <a:gd name="connsiteX60-5873" fmla="*/ 90820 w 2040634"/>
                <a:gd name="connsiteY60-5874" fmla="*/ 381000 h 2447925"/>
                <a:gd name="connsiteX61-5875" fmla="*/ 76533 w 2040634"/>
                <a:gd name="connsiteY61-5876" fmla="*/ 395287 h 2447925"/>
                <a:gd name="connsiteX62-5877" fmla="*/ 71770 w 2040634"/>
                <a:gd name="connsiteY62-5878" fmla="*/ 423862 h 2447925"/>
                <a:gd name="connsiteX63-5879" fmla="*/ 62245 w 2040634"/>
                <a:gd name="connsiteY63-5880" fmla="*/ 452437 h 2447925"/>
                <a:gd name="connsiteX64-5881" fmla="*/ 57483 w 2040634"/>
                <a:gd name="connsiteY64-5882" fmla="*/ 466725 h 2447925"/>
                <a:gd name="connsiteX65-5883" fmla="*/ 52720 w 2040634"/>
                <a:gd name="connsiteY65-5884" fmla="*/ 481012 h 2447925"/>
                <a:gd name="connsiteX66-5885" fmla="*/ 38433 w 2040634"/>
                <a:gd name="connsiteY66-5886" fmla="*/ 490537 h 2447925"/>
                <a:gd name="connsiteX67-5887" fmla="*/ 19383 w 2040634"/>
                <a:gd name="connsiteY67-5888" fmla="*/ 519112 h 2447925"/>
                <a:gd name="connsiteX68-5889" fmla="*/ 24145 w 2040634"/>
                <a:gd name="connsiteY68-5890" fmla="*/ 538162 h 2447925"/>
                <a:gd name="connsiteX69-5891" fmla="*/ 33670 w 2040634"/>
                <a:gd name="connsiteY69-5892" fmla="*/ 566737 h 2447925"/>
                <a:gd name="connsiteX70-5893" fmla="*/ 38433 w 2040634"/>
                <a:gd name="connsiteY70-5894" fmla="*/ 609600 h 2447925"/>
                <a:gd name="connsiteX71-5895" fmla="*/ 38433 w 2040634"/>
                <a:gd name="connsiteY71-5896" fmla="*/ 681037 h 2447925"/>
                <a:gd name="connsiteX72-5897" fmla="*/ 19383 w 2040634"/>
                <a:gd name="connsiteY72-5898" fmla="*/ 709612 h 2447925"/>
                <a:gd name="connsiteX73-5899" fmla="*/ 9858 w 2040634"/>
                <a:gd name="connsiteY73-5900" fmla="*/ 742950 h 2447925"/>
                <a:gd name="connsiteX74-5901" fmla="*/ 333 w 2040634"/>
                <a:gd name="connsiteY74-5902" fmla="*/ 757237 h 2447925"/>
                <a:gd name="connsiteX75-5903" fmla="*/ 14620 w 2040634"/>
                <a:gd name="connsiteY75-5904" fmla="*/ 790575 h 2447925"/>
                <a:gd name="connsiteX76-5905" fmla="*/ 28908 w 2040634"/>
                <a:gd name="connsiteY76-5906" fmla="*/ 842962 h 2447925"/>
                <a:gd name="connsiteX77-5907" fmla="*/ 52720 w 2040634"/>
                <a:gd name="connsiteY77-5908" fmla="*/ 866775 h 2447925"/>
                <a:gd name="connsiteX78-5909" fmla="*/ 62245 w 2040634"/>
                <a:gd name="connsiteY78-5910" fmla="*/ 881062 h 2447925"/>
                <a:gd name="connsiteX79-5911" fmla="*/ 76533 w 2040634"/>
                <a:gd name="connsiteY79-5912" fmla="*/ 909637 h 2447925"/>
                <a:gd name="connsiteX80-5913" fmla="*/ 90820 w 2040634"/>
                <a:gd name="connsiteY80-5914" fmla="*/ 919162 h 2447925"/>
                <a:gd name="connsiteX81-5915" fmla="*/ 114633 w 2040634"/>
                <a:gd name="connsiteY81-5916" fmla="*/ 952500 h 2447925"/>
                <a:gd name="connsiteX82-5917" fmla="*/ 119395 w 2040634"/>
                <a:gd name="connsiteY82-5918" fmla="*/ 966787 h 2447925"/>
                <a:gd name="connsiteX83-5919" fmla="*/ 133683 w 2040634"/>
                <a:gd name="connsiteY83-5920" fmla="*/ 976312 h 2447925"/>
                <a:gd name="connsiteX84-5921" fmla="*/ 143208 w 2040634"/>
                <a:gd name="connsiteY84-5922" fmla="*/ 990600 h 2447925"/>
                <a:gd name="connsiteX85-5923" fmla="*/ 157495 w 2040634"/>
                <a:gd name="connsiteY85-5924" fmla="*/ 1019175 h 2447925"/>
                <a:gd name="connsiteX86-5925" fmla="*/ 171783 w 2040634"/>
                <a:gd name="connsiteY86-5926" fmla="*/ 1028700 h 2447925"/>
                <a:gd name="connsiteX87-5927" fmla="*/ 186070 w 2040634"/>
                <a:gd name="connsiteY87-5928" fmla="*/ 1057275 h 2447925"/>
                <a:gd name="connsiteX88-5929" fmla="*/ 214645 w 2040634"/>
                <a:gd name="connsiteY88-5930" fmla="*/ 1066800 h 2447925"/>
                <a:gd name="connsiteX89-5931" fmla="*/ 257508 w 2040634"/>
                <a:gd name="connsiteY89-5932" fmla="*/ 1095375 h 2447925"/>
                <a:gd name="connsiteX90-5933" fmla="*/ 271795 w 2040634"/>
                <a:gd name="connsiteY90-5934" fmla="*/ 1104900 h 2447925"/>
                <a:gd name="connsiteX91-5935" fmla="*/ 286083 w 2040634"/>
                <a:gd name="connsiteY91-5936" fmla="*/ 1109662 h 2447925"/>
                <a:gd name="connsiteX92-5937" fmla="*/ 305133 w 2040634"/>
                <a:gd name="connsiteY92-5938" fmla="*/ 1104900 h 2447925"/>
                <a:gd name="connsiteX93-5939" fmla="*/ 352758 w 2040634"/>
                <a:gd name="connsiteY93-5940" fmla="*/ 1090612 h 2447925"/>
                <a:gd name="connsiteX94-5941" fmla="*/ 409908 w 2040634"/>
                <a:gd name="connsiteY94-5942" fmla="*/ 1095375 h 2447925"/>
                <a:gd name="connsiteX95-5943" fmla="*/ 424195 w 2040634"/>
                <a:gd name="connsiteY95-5944" fmla="*/ 1100137 h 2447925"/>
                <a:gd name="connsiteX96-5945" fmla="*/ 452770 w 2040634"/>
                <a:gd name="connsiteY96-5946" fmla="*/ 1104900 h 2447925"/>
                <a:gd name="connsiteX97-5947" fmla="*/ 495633 w 2040634"/>
                <a:gd name="connsiteY97-5948" fmla="*/ 1100137 h 2447925"/>
                <a:gd name="connsiteX98-5949" fmla="*/ 505158 w 2040634"/>
                <a:gd name="connsiteY98-5950" fmla="*/ 1085850 h 2447925"/>
                <a:gd name="connsiteX99-5951" fmla="*/ 519445 w 2040634"/>
                <a:gd name="connsiteY99-5952" fmla="*/ 1081087 h 2447925"/>
                <a:gd name="connsiteX100-5953" fmla="*/ 548020 w 2040634"/>
                <a:gd name="connsiteY100-5954" fmla="*/ 1066800 h 2447925"/>
                <a:gd name="connsiteX101-5955" fmla="*/ 562308 w 2040634"/>
                <a:gd name="connsiteY101-5956" fmla="*/ 1057275 h 2447925"/>
                <a:gd name="connsiteX102-5957" fmla="*/ 590883 w 2040634"/>
                <a:gd name="connsiteY102-5958" fmla="*/ 1047750 h 2447925"/>
                <a:gd name="connsiteX103-5959" fmla="*/ 619458 w 2040634"/>
                <a:gd name="connsiteY103-5960" fmla="*/ 1052512 h 2447925"/>
                <a:gd name="connsiteX104-5961" fmla="*/ 648033 w 2040634"/>
                <a:gd name="connsiteY104-5962" fmla="*/ 1062037 h 2447925"/>
                <a:gd name="connsiteX105-5963" fmla="*/ 662320 w 2040634"/>
                <a:gd name="connsiteY105-5964" fmla="*/ 1071562 h 2447925"/>
                <a:gd name="connsiteX106-5965" fmla="*/ 681370 w 2040634"/>
                <a:gd name="connsiteY106-5966" fmla="*/ 1100137 h 2447925"/>
                <a:gd name="connsiteX107-5967" fmla="*/ 709945 w 2040634"/>
                <a:gd name="connsiteY107-5968" fmla="*/ 1119187 h 2447925"/>
                <a:gd name="connsiteX108-5969" fmla="*/ 733758 w 2040634"/>
                <a:gd name="connsiteY108-5970" fmla="*/ 1114425 h 2447925"/>
                <a:gd name="connsiteX109-5971" fmla="*/ 771858 w 2040634"/>
                <a:gd name="connsiteY109-5972" fmla="*/ 1104900 h 2447925"/>
                <a:gd name="connsiteX110-5973" fmla="*/ 786145 w 2040634"/>
                <a:gd name="connsiteY110-5974" fmla="*/ 1109662 h 2447925"/>
                <a:gd name="connsiteX111-5975" fmla="*/ 795670 w 2040634"/>
                <a:gd name="connsiteY111-5976" fmla="*/ 1138237 h 2447925"/>
                <a:gd name="connsiteX112-5977" fmla="*/ 805195 w 2040634"/>
                <a:gd name="connsiteY112-5978" fmla="*/ 1176337 h 2447925"/>
                <a:gd name="connsiteX113-5979" fmla="*/ 800433 w 2040634"/>
                <a:gd name="connsiteY113-5980" fmla="*/ 1233487 h 2447925"/>
                <a:gd name="connsiteX114-5981" fmla="*/ 790908 w 2040634"/>
                <a:gd name="connsiteY114-5982" fmla="*/ 1262062 h 2447925"/>
                <a:gd name="connsiteX115-5983" fmla="*/ 776620 w 2040634"/>
                <a:gd name="connsiteY115-5984" fmla="*/ 1290637 h 2447925"/>
                <a:gd name="connsiteX116-5985" fmla="*/ 800433 w 2040634"/>
                <a:gd name="connsiteY116-5986" fmla="*/ 1333500 h 2447925"/>
                <a:gd name="connsiteX117-5987" fmla="*/ 814720 w 2040634"/>
                <a:gd name="connsiteY117-5988" fmla="*/ 1343025 h 2447925"/>
                <a:gd name="connsiteX118-5989" fmla="*/ 824245 w 2040634"/>
                <a:gd name="connsiteY118-5990" fmla="*/ 1371600 h 2447925"/>
                <a:gd name="connsiteX119-5991" fmla="*/ 833770 w 2040634"/>
                <a:gd name="connsiteY119-5992" fmla="*/ 1385887 h 2447925"/>
                <a:gd name="connsiteX120-5993" fmla="*/ 838533 w 2040634"/>
                <a:gd name="connsiteY120-5994" fmla="*/ 1400175 h 2447925"/>
                <a:gd name="connsiteX121-5995" fmla="*/ 867108 w 2040634"/>
                <a:gd name="connsiteY121-5996" fmla="*/ 1423987 h 2447925"/>
                <a:gd name="connsiteX122-5997" fmla="*/ 890920 w 2040634"/>
                <a:gd name="connsiteY122-5998" fmla="*/ 1466850 h 2447925"/>
                <a:gd name="connsiteX123-5999" fmla="*/ 895683 w 2040634"/>
                <a:gd name="connsiteY123-6000" fmla="*/ 1514475 h 2447925"/>
                <a:gd name="connsiteX124-6001" fmla="*/ 900445 w 2040634"/>
                <a:gd name="connsiteY124-6002" fmla="*/ 1528762 h 2447925"/>
                <a:gd name="connsiteX125-6003" fmla="*/ 919495 w 2040634"/>
                <a:gd name="connsiteY125-6004" fmla="*/ 1557337 h 2447925"/>
                <a:gd name="connsiteX126-6005" fmla="*/ 905208 w 2040634"/>
                <a:gd name="connsiteY126-6006" fmla="*/ 1595437 h 2447925"/>
                <a:gd name="connsiteX127-6007" fmla="*/ 919495 w 2040634"/>
                <a:gd name="connsiteY127-6008" fmla="*/ 1600200 h 2447925"/>
                <a:gd name="connsiteX128-6009" fmla="*/ 933783 w 2040634"/>
                <a:gd name="connsiteY128-6010" fmla="*/ 1628775 h 2447925"/>
                <a:gd name="connsiteX129-6011" fmla="*/ 924258 w 2040634"/>
                <a:gd name="connsiteY129-6012" fmla="*/ 1676400 h 2447925"/>
                <a:gd name="connsiteX130-6013" fmla="*/ 919495 w 2040634"/>
                <a:gd name="connsiteY130-6014" fmla="*/ 1695450 h 2447925"/>
                <a:gd name="connsiteX131-6015" fmla="*/ 900445 w 2040634"/>
                <a:gd name="connsiteY131-6016" fmla="*/ 1724025 h 2447925"/>
                <a:gd name="connsiteX132-6017" fmla="*/ 890920 w 2040634"/>
                <a:gd name="connsiteY132-6018" fmla="*/ 1738312 h 2447925"/>
                <a:gd name="connsiteX133-6019" fmla="*/ 886158 w 2040634"/>
                <a:gd name="connsiteY133-6020" fmla="*/ 1752600 h 2447925"/>
                <a:gd name="connsiteX134-6021" fmla="*/ 881395 w 2040634"/>
                <a:gd name="connsiteY134-6022" fmla="*/ 1785937 h 2447925"/>
                <a:gd name="connsiteX135-6023" fmla="*/ 871870 w 2040634"/>
                <a:gd name="connsiteY135-6024" fmla="*/ 1800225 h 2447925"/>
                <a:gd name="connsiteX136-6025" fmla="*/ 876633 w 2040634"/>
                <a:gd name="connsiteY136-6026" fmla="*/ 1843087 h 2447925"/>
                <a:gd name="connsiteX137-6027" fmla="*/ 871870 w 2040634"/>
                <a:gd name="connsiteY137-6028" fmla="*/ 1866900 h 2447925"/>
                <a:gd name="connsiteX138-6029" fmla="*/ 890920 w 2040634"/>
                <a:gd name="connsiteY138-6030" fmla="*/ 1919287 h 2447925"/>
                <a:gd name="connsiteX139-6031" fmla="*/ 909970 w 2040634"/>
                <a:gd name="connsiteY139-6032" fmla="*/ 1947862 h 2447925"/>
                <a:gd name="connsiteX140-6033" fmla="*/ 914733 w 2040634"/>
                <a:gd name="connsiteY140-6034" fmla="*/ 1962150 h 2447925"/>
                <a:gd name="connsiteX141-6035" fmla="*/ 933783 w 2040634"/>
                <a:gd name="connsiteY141-6036" fmla="*/ 1990725 h 2447925"/>
                <a:gd name="connsiteX142-6037" fmla="*/ 943308 w 2040634"/>
                <a:gd name="connsiteY142-6038" fmla="*/ 2024062 h 2447925"/>
                <a:gd name="connsiteX143-6039" fmla="*/ 950451 w 2040634"/>
                <a:gd name="connsiteY143-6040" fmla="*/ 2057400 h 2447925"/>
                <a:gd name="connsiteX144-6041" fmla="*/ 955214 w 2040634"/>
                <a:gd name="connsiteY144-6042" fmla="*/ 2093118 h 2447925"/>
                <a:gd name="connsiteX145-6043" fmla="*/ 969501 w 2040634"/>
                <a:gd name="connsiteY145-6044" fmla="*/ 2171700 h 2447925"/>
                <a:gd name="connsiteX146-6045" fmla="*/ 990933 w 2040634"/>
                <a:gd name="connsiteY146-6046" fmla="*/ 2209800 h 2447925"/>
                <a:gd name="connsiteX147-6047" fmla="*/ 995695 w 2040634"/>
                <a:gd name="connsiteY147-6048" fmla="*/ 2224087 h 2447925"/>
                <a:gd name="connsiteX148-6049" fmla="*/ 1005220 w 2040634"/>
                <a:gd name="connsiteY148-6050" fmla="*/ 2238375 h 2447925"/>
                <a:gd name="connsiteX149-6051" fmla="*/ 1009983 w 2040634"/>
                <a:gd name="connsiteY149-6052" fmla="*/ 2252662 h 2447925"/>
                <a:gd name="connsiteX150-6053" fmla="*/ 1029033 w 2040634"/>
                <a:gd name="connsiteY150-6054" fmla="*/ 2281237 h 2447925"/>
                <a:gd name="connsiteX151-6055" fmla="*/ 1043320 w 2040634"/>
                <a:gd name="connsiteY151-6056" fmla="*/ 2309812 h 2447925"/>
                <a:gd name="connsiteX152-6057" fmla="*/ 1057608 w 2040634"/>
                <a:gd name="connsiteY152-6058" fmla="*/ 2319337 h 2447925"/>
                <a:gd name="connsiteX153-6059" fmla="*/ 1057608 w 2040634"/>
                <a:gd name="connsiteY153-6060" fmla="*/ 2371725 h 2447925"/>
                <a:gd name="connsiteX154-6061" fmla="*/ 1052845 w 2040634"/>
                <a:gd name="connsiteY154-6062" fmla="*/ 2386012 h 2447925"/>
                <a:gd name="connsiteX155-6063" fmla="*/ 1071895 w 2040634"/>
                <a:gd name="connsiteY155-6064" fmla="*/ 2414587 h 2447925"/>
                <a:gd name="connsiteX156-6065" fmla="*/ 1081420 w 2040634"/>
                <a:gd name="connsiteY156-6066" fmla="*/ 2428875 h 2447925"/>
                <a:gd name="connsiteX157-6067" fmla="*/ 1109995 w 2040634"/>
                <a:gd name="connsiteY157-6068" fmla="*/ 2447925 h 2447925"/>
                <a:gd name="connsiteX158-6069" fmla="*/ 1143333 w 2040634"/>
                <a:gd name="connsiteY158-6070" fmla="*/ 2438400 h 2447925"/>
                <a:gd name="connsiteX159-6071" fmla="*/ 1176670 w 2040634"/>
                <a:gd name="connsiteY159-6072" fmla="*/ 2424112 h 2447925"/>
                <a:gd name="connsiteX160-6073" fmla="*/ 1233820 w 2040634"/>
                <a:gd name="connsiteY160-6074" fmla="*/ 2419350 h 2447925"/>
                <a:gd name="connsiteX161-6075" fmla="*/ 1290970 w 2040634"/>
                <a:gd name="connsiteY161-6076" fmla="*/ 2414587 h 2447925"/>
                <a:gd name="connsiteX162-6077" fmla="*/ 1333833 w 2040634"/>
                <a:gd name="connsiteY162-6078" fmla="*/ 2395537 h 2447925"/>
                <a:gd name="connsiteX163-6079" fmla="*/ 1348120 w 2040634"/>
                <a:gd name="connsiteY163-6080" fmla="*/ 2381250 h 2447925"/>
                <a:gd name="connsiteX164-6081" fmla="*/ 1376695 w 2040634"/>
                <a:gd name="connsiteY164-6082" fmla="*/ 2362200 h 2447925"/>
                <a:gd name="connsiteX165-6083" fmla="*/ 1390983 w 2040634"/>
                <a:gd name="connsiteY165-6084" fmla="*/ 2352675 h 2447925"/>
                <a:gd name="connsiteX166-6085" fmla="*/ 1400508 w 2040634"/>
                <a:gd name="connsiteY166-6086" fmla="*/ 2338387 h 2447925"/>
                <a:gd name="connsiteX167-6087" fmla="*/ 1414795 w 2040634"/>
                <a:gd name="connsiteY167-6088" fmla="*/ 2333625 h 2447925"/>
                <a:gd name="connsiteX168-6089" fmla="*/ 1433845 w 2040634"/>
                <a:gd name="connsiteY168-6090" fmla="*/ 2314575 h 2447925"/>
                <a:gd name="connsiteX169-6091" fmla="*/ 1448133 w 2040634"/>
                <a:gd name="connsiteY169-6092" fmla="*/ 2286000 h 2447925"/>
                <a:gd name="connsiteX170-6093" fmla="*/ 1457658 w 2040634"/>
                <a:gd name="connsiteY170-6094" fmla="*/ 2257425 h 2447925"/>
                <a:gd name="connsiteX171-6095" fmla="*/ 1476708 w 2040634"/>
                <a:gd name="connsiteY171-6096" fmla="*/ 2228850 h 2447925"/>
                <a:gd name="connsiteX172-6097" fmla="*/ 1486233 w 2040634"/>
                <a:gd name="connsiteY172-6098" fmla="*/ 2214562 h 2447925"/>
                <a:gd name="connsiteX173-6099" fmla="*/ 1495758 w 2040634"/>
                <a:gd name="connsiteY173-6100" fmla="*/ 2185987 h 2447925"/>
                <a:gd name="connsiteX174-6101" fmla="*/ 1500520 w 2040634"/>
                <a:gd name="connsiteY174-6102" fmla="*/ 2128837 h 2447925"/>
                <a:gd name="connsiteX175-6103" fmla="*/ 1529095 w 2040634"/>
                <a:gd name="connsiteY175-6104" fmla="*/ 2119312 h 2447925"/>
                <a:gd name="connsiteX176-6105" fmla="*/ 1543383 w 2040634"/>
                <a:gd name="connsiteY176-6106" fmla="*/ 2114550 h 2447925"/>
                <a:gd name="connsiteX177-6107" fmla="*/ 1557670 w 2040634"/>
                <a:gd name="connsiteY177-6108" fmla="*/ 2105025 h 2447925"/>
                <a:gd name="connsiteX178-6109" fmla="*/ 1571958 w 2040634"/>
                <a:gd name="connsiteY178-6110" fmla="*/ 2100262 h 2447925"/>
                <a:gd name="connsiteX179-6111" fmla="*/ 1581483 w 2040634"/>
                <a:gd name="connsiteY179-6112" fmla="*/ 2085975 h 2447925"/>
                <a:gd name="connsiteX180-6113" fmla="*/ 1571958 w 2040634"/>
                <a:gd name="connsiteY180-6114" fmla="*/ 2005012 h 2447925"/>
                <a:gd name="connsiteX181-6115" fmla="*/ 1567195 w 2040634"/>
                <a:gd name="connsiteY181-6116" fmla="*/ 1990725 h 2447925"/>
                <a:gd name="connsiteX182-6117" fmla="*/ 1557670 w 2040634"/>
                <a:gd name="connsiteY182-6118" fmla="*/ 1976437 h 2447925"/>
                <a:gd name="connsiteX183-6119" fmla="*/ 1557670 w 2040634"/>
                <a:gd name="connsiteY183-6120" fmla="*/ 1933575 h 2447925"/>
                <a:gd name="connsiteX184-6121" fmla="*/ 1571958 w 2040634"/>
                <a:gd name="connsiteY184-6122" fmla="*/ 1924050 h 2447925"/>
                <a:gd name="connsiteX185-6123" fmla="*/ 1581483 w 2040634"/>
                <a:gd name="connsiteY185-6124" fmla="*/ 1909762 h 2447925"/>
                <a:gd name="connsiteX186-6125" fmla="*/ 1610058 w 2040634"/>
                <a:gd name="connsiteY186-6126" fmla="*/ 1890712 h 2447925"/>
                <a:gd name="connsiteX187-6127" fmla="*/ 1633870 w 2040634"/>
                <a:gd name="connsiteY187-6128" fmla="*/ 1866900 h 2447925"/>
                <a:gd name="connsiteX188-6129" fmla="*/ 1648158 w 2040634"/>
                <a:gd name="connsiteY188-6130" fmla="*/ 1852612 h 2447925"/>
                <a:gd name="connsiteX189-6131" fmla="*/ 1686257 w 2040634"/>
                <a:gd name="connsiteY189-6132" fmla="*/ 1838325 h 2447925"/>
                <a:gd name="connsiteX190-6133" fmla="*/ 1712451 w 2040634"/>
                <a:gd name="connsiteY190-6134" fmla="*/ 1819275 h 2447925"/>
                <a:gd name="connsiteX191-6135" fmla="*/ 1719595 w 2040634"/>
                <a:gd name="connsiteY191-6136" fmla="*/ 1793081 h 2447925"/>
                <a:gd name="connsiteX192-6137" fmla="*/ 1731502 w 2040634"/>
                <a:gd name="connsiteY192-6138" fmla="*/ 1774032 h 2447925"/>
                <a:gd name="connsiteX193-6139" fmla="*/ 1733883 w 2040634"/>
                <a:gd name="connsiteY193-6140" fmla="*/ 1743075 h 2447925"/>
                <a:gd name="connsiteX194-6141" fmla="*/ 1729120 w 2040634"/>
                <a:gd name="connsiteY194-6142" fmla="*/ 1700212 h 2447925"/>
                <a:gd name="connsiteX195-6143" fmla="*/ 1726739 w 2040634"/>
                <a:gd name="connsiteY195-6144" fmla="*/ 1633537 h 2447925"/>
                <a:gd name="connsiteX196-6145" fmla="*/ 1710070 w 2040634"/>
                <a:gd name="connsiteY196-6146" fmla="*/ 1590675 h 2447925"/>
                <a:gd name="connsiteX197-6147" fmla="*/ 1700545 w 2040634"/>
                <a:gd name="connsiteY197-6148" fmla="*/ 1576387 h 2447925"/>
                <a:gd name="connsiteX198-6149" fmla="*/ 1695783 w 2040634"/>
                <a:gd name="connsiteY198-6150" fmla="*/ 1562100 h 2447925"/>
                <a:gd name="connsiteX199-6151" fmla="*/ 1695783 w 2040634"/>
                <a:gd name="connsiteY199-6152" fmla="*/ 1535906 h 2447925"/>
                <a:gd name="connsiteX200-6153" fmla="*/ 1691020 w 2040634"/>
                <a:gd name="connsiteY200-6154" fmla="*/ 1504950 h 2447925"/>
                <a:gd name="connsiteX201-6155" fmla="*/ 1691020 w 2040634"/>
                <a:gd name="connsiteY201-6156" fmla="*/ 1490662 h 2447925"/>
                <a:gd name="connsiteX202-6157" fmla="*/ 1695783 w 2040634"/>
                <a:gd name="connsiteY202-6158" fmla="*/ 1428750 h 2447925"/>
                <a:gd name="connsiteX203-6159" fmla="*/ 1705308 w 2040634"/>
                <a:gd name="connsiteY203-6160" fmla="*/ 1414462 h 2447925"/>
                <a:gd name="connsiteX204-6161" fmla="*/ 1710070 w 2040634"/>
                <a:gd name="connsiteY204-6162" fmla="*/ 1400175 h 2447925"/>
                <a:gd name="connsiteX205-6163" fmla="*/ 1719595 w 2040634"/>
                <a:gd name="connsiteY205-6164" fmla="*/ 1385887 h 2447925"/>
                <a:gd name="connsiteX206-6165" fmla="*/ 1733883 w 2040634"/>
                <a:gd name="connsiteY206-6166" fmla="*/ 1357312 h 2447925"/>
                <a:gd name="connsiteX207-6167" fmla="*/ 1757695 w 2040634"/>
                <a:gd name="connsiteY207-6168" fmla="*/ 1314450 h 2447925"/>
                <a:gd name="connsiteX208-6169" fmla="*/ 1767220 w 2040634"/>
                <a:gd name="connsiteY208-6170" fmla="*/ 1300162 h 2447925"/>
                <a:gd name="connsiteX209-6171" fmla="*/ 1771983 w 2040634"/>
                <a:gd name="connsiteY209-6172" fmla="*/ 1285875 h 2447925"/>
                <a:gd name="connsiteX210-6173" fmla="*/ 1786270 w 2040634"/>
                <a:gd name="connsiteY210-6174" fmla="*/ 1276350 h 2447925"/>
                <a:gd name="connsiteX211-6175" fmla="*/ 1795795 w 2040634"/>
                <a:gd name="connsiteY211-6176" fmla="*/ 1262062 h 2447925"/>
                <a:gd name="connsiteX212-6177" fmla="*/ 1810083 w 2040634"/>
                <a:gd name="connsiteY212-6178" fmla="*/ 1247775 h 2447925"/>
                <a:gd name="connsiteX213-6179" fmla="*/ 1829133 w 2040634"/>
                <a:gd name="connsiteY213-6180" fmla="*/ 1228725 h 2447925"/>
                <a:gd name="connsiteX214-6181" fmla="*/ 1843420 w 2040634"/>
                <a:gd name="connsiteY214-6182" fmla="*/ 1219200 h 2447925"/>
                <a:gd name="connsiteX215-6183" fmla="*/ 1852945 w 2040634"/>
                <a:gd name="connsiteY215-6184" fmla="*/ 1204912 h 2447925"/>
                <a:gd name="connsiteX216-6185" fmla="*/ 1867233 w 2040634"/>
                <a:gd name="connsiteY216-6186" fmla="*/ 1200150 h 2447925"/>
                <a:gd name="connsiteX217-6187" fmla="*/ 1876758 w 2040634"/>
                <a:gd name="connsiteY217-6188" fmla="*/ 1204912 h 2447925"/>
                <a:gd name="connsiteX218-6189" fmla="*/ 1900570 w 2040634"/>
                <a:gd name="connsiteY218-6190" fmla="*/ 1171575 h 2447925"/>
                <a:gd name="connsiteX219-6191" fmla="*/ 1919620 w 2040634"/>
                <a:gd name="connsiteY219-6192" fmla="*/ 1128712 h 2447925"/>
                <a:gd name="connsiteX220-6193" fmla="*/ 1933908 w 2040634"/>
                <a:gd name="connsiteY220-6194" fmla="*/ 1119187 h 2447925"/>
                <a:gd name="connsiteX221-6195" fmla="*/ 1952958 w 2040634"/>
                <a:gd name="connsiteY221-6196" fmla="*/ 1100137 h 2447925"/>
                <a:gd name="connsiteX222-6197" fmla="*/ 1957720 w 2040634"/>
                <a:gd name="connsiteY222-6198" fmla="*/ 1085850 h 2447925"/>
                <a:gd name="connsiteX223-6199" fmla="*/ 1976770 w 2040634"/>
                <a:gd name="connsiteY223-6200" fmla="*/ 1057275 h 2447925"/>
                <a:gd name="connsiteX224-6201" fmla="*/ 1986295 w 2040634"/>
                <a:gd name="connsiteY224-6202" fmla="*/ 1042987 h 2447925"/>
                <a:gd name="connsiteX225-6203" fmla="*/ 1995820 w 2040634"/>
                <a:gd name="connsiteY225-6204" fmla="*/ 1028700 h 2447925"/>
                <a:gd name="connsiteX226-6205" fmla="*/ 2005345 w 2040634"/>
                <a:gd name="connsiteY226-6206" fmla="*/ 1014412 h 2447925"/>
                <a:gd name="connsiteX227-6207" fmla="*/ 2019633 w 2040634"/>
                <a:gd name="connsiteY227-6208" fmla="*/ 1004887 h 2447925"/>
                <a:gd name="connsiteX228-6209" fmla="*/ 2038683 w 2040634"/>
                <a:gd name="connsiteY228-6210" fmla="*/ 962025 h 2447925"/>
                <a:gd name="connsiteX229-6211" fmla="*/ 2033920 w 2040634"/>
                <a:gd name="connsiteY229-6212" fmla="*/ 862012 h 2447925"/>
                <a:gd name="connsiteX230-6213" fmla="*/ 2005345 w 2040634"/>
                <a:gd name="connsiteY230-6214" fmla="*/ 881062 h 2447925"/>
                <a:gd name="connsiteX231-6215" fmla="*/ 1952958 w 2040634"/>
                <a:gd name="connsiteY231-6216" fmla="*/ 885825 h 2447925"/>
                <a:gd name="connsiteX232-6217" fmla="*/ 1924383 w 2040634"/>
                <a:gd name="connsiteY232-6218" fmla="*/ 895350 h 2447925"/>
                <a:gd name="connsiteX233-6219" fmla="*/ 1895808 w 2040634"/>
                <a:gd name="connsiteY233-6220" fmla="*/ 909637 h 2447925"/>
                <a:gd name="connsiteX234-6221" fmla="*/ 1819608 w 2040634"/>
                <a:gd name="connsiteY234-6222" fmla="*/ 904875 h 2447925"/>
                <a:gd name="connsiteX235-6223" fmla="*/ 1805320 w 2040634"/>
                <a:gd name="connsiteY235-6224" fmla="*/ 900112 h 2447925"/>
                <a:gd name="connsiteX236-6225" fmla="*/ 1786270 w 2040634"/>
                <a:gd name="connsiteY236-6226" fmla="*/ 871537 h 2447925"/>
                <a:gd name="connsiteX237-6227" fmla="*/ 1800558 w 2040634"/>
                <a:gd name="connsiteY237-6228" fmla="*/ 862012 h 2447925"/>
                <a:gd name="connsiteX238-6229" fmla="*/ 1795795 w 2040634"/>
                <a:gd name="connsiteY238-6230" fmla="*/ 833437 h 2447925"/>
                <a:gd name="connsiteX239-6231" fmla="*/ 1781508 w 2040634"/>
                <a:gd name="connsiteY239-6232" fmla="*/ 828675 h 2447925"/>
                <a:gd name="connsiteX240-6233" fmla="*/ 1767220 w 2040634"/>
                <a:gd name="connsiteY240-6234" fmla="*/ 800100 h 2447925"/>
                <a:gd name="connsiteX241-6235" fmla="*/ 1752933 w 2040634"/>
                <a:gd name="connsiteY241-6236" fmla="*/ 790575 h 2447925"/>
                <a:gd name="connsiteX242-6237" fmla="*/ 1724358 w 2040634"/>
                <a:gd name="connsiteY242-6238" fmla="*/ 766762 h 2447925"/>
                <a:gd name="connsiteX243-6239" fmla="*/ 1695783 w 2040634"/>
                <a:gd name="connsiteY243-6240" fmla="*/ 747712 h 2447925"/>
                <a:gd name="connsiteX244-6241" fmla="*/ 1676733 w 2040634"/>
                <a:gd name="connsiteY244-6242" fmla="*/ 704850 h 2447925"/>
                <a:gd name="connsiteX245-6243" fmla="*/ 1662445 w 2040634"/>
                <a:gd name="connsiteY245-6244" fmla="*/ 652462 h 2447925"/>
                <a:gd name="connsiteX246-6245" fmla="*/ 1648158 w 2040634"/>
                <a:gd name="connsiteY246-6246" fmla="*/ 647700 h 2447925"/>
                <a:gd name="connsiteX247-6247" fmla="*/ 1633870 w 2040634"/>
                <a:gd name="connsiteY247-6248" fmla="*/ 619125 h 2447925"/>
                <a:gd name="connsiteX248-6249" fmla="*/ 1629108 w 2040634"/>
                <a:gd name="connsiteY248-6250" fmla="*/ 604837 h 2447925"/>
                <a:gd name="connsiteX249-6251" fmla="*/ 1624345 w 2040634"/>
                <a:gd name="connsiteY249-6252" fmla="*/ 528637 h 2447925"/>
                <a:gd name="connsiteX250-6253" fmla="*/ 1619583 w 2040634"/>
                <a:gd name="connsiteY250-6254" fmla="*/ 514350 h 2447925"/>
                <a:gd name="connsiteX251-6255" fmla="*/ 1605295 w 2040634"/>
                <a:gd name="connsiteY251-6256" fmla="*/ 509587 h 2447925"/>
                <a:gd name="connsiteX252-6257" fmla="*/ 1586245 w 2040634"/>
                <a:gd name="connsiteY252-6258" fmla="*/ 481012 h 2447925"/>
                <a:gd name="connsiteX253-6259" fmla="*/ 1581483 w 2040634"/>
                <a:gd name="connsiteY253-6260" fmla="*/ 466725 h 2447925"/>
                <a:gd name="connsiteX254-6261" fmla="*/ 1576720 w 2040634"/>
                <a:gd name="connsiteY254-6262" fmla="*/ 438150 h 2447925"/>
                <a:gd name="connsiteX255-6263" fmla="*/ 1567195 w 2040634"/>
                <a:gd name="connsiteY255-6264" fmla="*/ 423862 h 2447925"/>
                <a:gd name="connsiteX256-6265" fmla="*/ 1543383 w 2040634"/>
                <a:gd name="connsiteY256-6266" fmla="*/ 385762 h 2447925"/>
                <a:gd name="connsiteX257-6267" fmla="*/ 1529095 w 2040634"/>
                <a:gd name="connsiteY257-6268" fmla="*/ 338137 h 2447925"/>
                <a:gd name="connsiteX258-6269" fmla="*/ 1519570 w 2040634"/>
                <a:gd name="connsiteY258-6270" fmla="*/ 323850 h 2447925"/>
                <a:gd name="connsiteX259-6271" fmla="*/ 1514808 w 2040634"/>
                <a:gd name="connsiteY259-6272" fmla="*/ 309562 h 2447925"/>
                <a:gd name="connsiteX260-6273" fmla="*/ 1490995 w 2040634"/>
                <a:gd name="connsiteY260-6274" fmla="*/ 266700 h 2447925"/>
                <a:gd name="connsiteX261-6275" fmla="*/ 1486233 w 2040634"/>
                <a:gd name="connsiteY261-6276" fmla="*/ 214312 h 2447925"/>
                <a:gd name="connsiteX0-6277" fmla="*/ 1486233 w 2040634"/>
                <a:gd name="connsiteY0-6278" fmla="*/ 214312 h 2447925"/>
                <a:gd name="connsiteX1-6279" fmla="*/ 1486233 w 2040634"/>
                <a:gd name="connsiteY1-6280" fmla="*/ 214312 h 2447925"/>
                <a:gd name="connsiteX2-6281" fmla="*/ 1443370 w 2040634"/>
                <a:gd name="connsiteY2-6282" fmla="*/ 204787 h 2447925"/>
                <a:gd name="connsiteX3-6283" fmla="*/ 1410033 w 2040634"/>
                <a:gd name="connsiteY3-6284" fmla="*/ 219075 h 2447925"/>
                <a:gd name="connsiteX4-6285" fmla="*/ 1395745 w 2040634"/>
                <a:gd name="connsiteY4-6286" fmla="*/ 223837 h 2447925"/>
                <a:gd name="connsiteX5-6287" fmla="*/ 1352883 w 2040634"/>
                <a:gd name="connsiteY5-6288" fmla="*/ 209550 h 2447925"/>
                <a:gd name="connsiteX6-6289" fmla="*/ 1338595 w 2040634"/>
                <a:gd name="connsiteY6-6290" fmla="*/ 204787 h 2447925"/>
                <a:gd name="connsiteX7-6291" fmla="*/ 1319545 w 2040634"/>
                <a:gd name="connsiteY7-6292" fmla="*/ 200025 h 2447925"/>
                <a:gd name="connsiteX8-6293" fmla="*/ 1305258 w 2040634"/>
                <a:gd name="connsiteY8-6294" fmla="*/ 195262 h 2447925"/>
                <a:gd name="connsiteX9-6295" fmla="*/ 1262395 w 2040634"/>
                <a:gd name="connsiteY9-6296" fmla="*/ 190500 h 2447925"/>
                <a:gd name="connsiteX10-6297" fmla="*/ 1214770 w 2040634"/>
                <a:gd name="connsiteY10-6298" fmla="*/ 176212 h 2447925"/>
                <a:gd name="connsiteX11-6299" fmla="*/ 1210008 w 2040634"/>
                <a:gd name="connsiteY11-6300" fmla="*/ 161925 h 2447925"/>
                <a:gd name="connsiteX12-6301" fmla="*/ 1143333 w 2040634"/>
                <a:gd name="connsiteY12-6302" fmla="*/ 161925 h 2447925"/>
                <a:gd name="connsiteX13-6303" fmla="*/ 1129045 w 2040634"/>
                <a:gd name="connsiteY13-6304" fmla="*/ 190500 h 2447925"/>
                <a:gd name="connsiteX14-6305" fmla="*/ 1124283 w 2040634"/>
                <a:gd name="connsiteY14-6306" fmla="*/ 214312 h 2447925"/>
                <a:gd name="connsiteX15-6307" fmla="*/ 1105233 w 2040634"/>
                <a:gd name="connsiteY15-6308" fmla="*/ 242887 h 2447925"/>
                <a:gd name="connsiteX16-6309" fmla="*/ 1090945 w 2040634"/>
                <a:gd name="connsiteY16-6310" fmla="*/ 238125 h 2447925"/>
                <a:gd name="connsiteX17-6311" fmla="*/ 1086183 w 2040634"/>
                <a:gd name="connsiteY17-6312" fmla="*/ 223837 h 2447925"/>
                <a:gd name="connsiteX18-6313" fmla="*/ 1067133 w 2040634"/>
                <a:gd name="connsiteY18-6314" fmla="*/ 219075 h 2447925"/>
                <a:gd name="connsiteX19-6315" fmla="*/ 1038558 w 2040634"/>
                <a:gd name="connsiteY19-6316" fmla="*/ 209550 h 2447925"/>
                <a:gd name="connsiteX20-6317" fmla="*/ 1024270 w 2040634"/>
                <a:gd name="connsiteY20-6318" fmla="*/ 204787 h 2447925"/>
                <a:gd name="connsiteX21-6319" fmla="*/ 1009983 w 2040634"/>
                <a:gd name="connsiteY21-6320" fmla="*/ 200025 h 2447925"/>
                <a:gd name="connsiteX22-6321" fmla="*/ 986170 w 2040634"/>
                <a:gd name="connsiteY22-6322" fmla="*/ 204787 h 2447925"/>
                <a:gd name="connsiteX23-6323" fmla="*/ 962358 w 2040634"/>
                <a:gd name="connsiteY23-6324" fmla="*/ 166687 h 2447925"/>
                <a:gd name="connsiteX24-6325" fmla="*/ 948070 w 2040634"/>
                <a:gd name="connsiteY24-6326" fmla="*/ 152400 h 2447925"/>
                <a:gd name="connsiteX25-6327" fmla="*/ 886158 w 2040634"/>
                <a:gd name="connsiteY25-6328" fmla="*/ 147637 h 2447925"/>
                <a:gd name="connsiteX26-6329" fmla="*/ 867108 w 2040634"/>
                <a:gd name="connsiteY26-6330" fmla="*/ 142875 h 2447925"/>
                <a:gd name="connsiteX27-6331" fmla="*/ 824245 w 2040634"/>
                <a:gd name="connsiteY27-6332" fmla="*/ 119062 h 2447925"/>
                <a:gd name="connsiteX28-6333" fmla="*/ 819483 w 2040634"/>
                <a:gd name="connsiteY28-6334" fmla="*/ 104775 h 2447925"/>
                <a:gd name="connsiteX29-6335" fmla="*/ 833770 w 2040634"/>
                <a:gd name="connsiteY29-6336" fmla="*/ 95250 h 2447925"/>
                <a:gd name="connsiteX30-6337" fmla="*/ 838533 w 2040634"/>
                <a:gd name="connsiteY30-6338" fmla="*/ 80962 h 2447925"/>
                <a:gd name="connsiteX31-6339" fmla="*/ 833770 w 2040634"/>
                <a:gd name="connsiteY31-6340" fmla="*/ 47625 h 2447925"/>
                <a:gd name="connsiteX32-6341" fmla="*/ 843295 w 2040634"/>
                <a:gd name="connsiteY32-6342" fmla="*/ 19050 h 2447925"/>
                <a:gd name="connsiteX33-6343" fmla="*/ 829008 w 2040634"/>
                <a:gd name="connsiteY33-6344" fmla="*/ 9525 h 2447925"/>
                <a:gd name="connsiteX34-6345" fmla="*/ 800433 w 2040634"/>
                <a:gd name="connsiteY34-6346" fmla="*/ 0 h 2447925"/>
                <a:gd name="connsiteX35-6347" fmla="*/ 690895 w 2040634"/>
                <a:gd name="connsiteY35-6348" fmla="*/ 14287 h 2447925"/>
                <a:gd name="connsiteX36-6349" fmla="*/ 595645 w 2040634"/>
                <a:gd name="connsiteY36-6350" fmla="*/ 23812 h 2447925"/>
                <a:gd name="connsiteX37-6351" fmla="*/ 562308 w 2040634"/>
                <a:gd name="connsiteY37-6352" fmla="*/ 33337 h 2447925"/>
                <a:gd name="connsiteX38-6353" fmla="*/ 548020 w 2040634"/>
                <a:gd name="connsiteY38-6354" fmla="*/ 42862 h 2447925"/>
                <a:gd name="connsiteX39-6355" fmla="*/ 519445 w 2040634"/>
                <a:gd name="connsiteY39-6356" fmla="*/ 47625 h 2447925"/>
                <a:gd name="connsiteX40-6357" fmla="*/ 505158 w 2040634"/>
                <a:gd name="connsiteY40-6358" fmla="*/ 52387 h 2447925"/>
                <a:gd name="connsiteX41-6359" fmla="*/ 490870 w 2040634"/>
                <a:gd name="connsiteY41-6360" fmla="*/ 61912 h 2447925"/>
                <a:gd name="connsiteX42-6361" fmla="*/ 409908 w 2040634"/>
                <a:gd name="connsiteY42-6362" fmla="*/ 76200 h 2447925"/>
                <a:gd name="connsiteX43-6363" fmla="*/ 376570 w 2040634"/>
                <a:gd name="connsiteY43-6364" fmla="*/ 71437 h 2447925"/>
                <a:gd name="connsiteX44-6365" fmla="*/ 371808 w 2040634"/>
                <a:gd name="connsiteY44-6366" fmla="*/ 57150 h 2447925"/>
                <a:gd name="connsiteX45-6367" fmla="*/ 362283 w 2040634"/>
                <a:gd name="connsiteY45-6368" fmla="*/ 42862 h 2447925"/>
                <a:gd name="connsiteX46-6369" fmla="*/ 347995 w 2040634"/>
                <a:gd name="connsiteY46-6370" fmla="*/ 47625 h 2447925"/>
                <a:gd name="connsiteX47-6371" fmla="*/ 343233 w 2040634"/>
                <a:gd name="connsiteY47-6372" fmla="*/ 66675 h 2447925"/>
                <a:gd name="connsiteX48-6373" fmla="*/ 319420 w 2040634"/>
                <a:gd name="connsiteY48-6374" fmla="*/ 109537 h 2447925"/>
                <a:gd name="connsiteX49-6375" fmla="*/ 290845 w 2040634"/>
                <a:gd name="connsiteY49-6376" fmla="*/ 123825 h 2447925"/>
                <a:gd name="connsiteX50-6377" fmla="*/ 262270 w 2040634"/>
                <a:gd name="connsiteY50-6378" fmla="*/ 133350 h 2447925"/>
                <a:gd name="connsiteX51-6379" fmla="*/ 247983 w 2040634"/>
                <a:gd name="connsiteY51-6380" fmla="*/ 147637 h 2447925"/>
                <a:gd name="connsiteX52-6381" fmla="*/ 228933 w 2040634"/>
                <a:gd name="connsiteY52-6382" fmla="*/ 176212 h 2447925"/>
                <a:gd name="connsiteX53-6383" fmla="*/ 233695 w 2040634"/>
                <a:gd name="connsiteY53-6384" fmla="*/ 238125 h 2447925"/>
                <a:gd name="connsiteX54-6385" fmla="*/ 219408 w 2040634"/>
                <a:gd name="connsiteY54-6386" fmla="*/ 280987 h 2447925"/>
                <a:gd name="connsiteX55-6387" fmla="*/ 162258 w 2040634"/>
                <a:gd name="connsiteY55-6388" fmla="*/ 309562 h 2447925"/>
                <a:gd name="connsiteX56-6389" fmla="*/ 147970 w 2040634"/>
                <a:gd name="connsiteY56-6390" fmla="*/ 314325 h 2447925"/>
                <a:gd name="connsiteX57-6391" fmla="*/ 133683 w 2040634"/>
                <a:gd name="connsiteY57-6392" fmla="*/ 319087 h 2447925"/>
                <a:gd name="connsiteX58-6393" fmla="*/ 114633 w 2040634"/>
                <a:gd name="connsiteY58-6394" fmla="*/ 342900 h 2447925"/>
                <a:gd name="connsiteX59-6395" fmla="*/ 95583 w 2040634"/>
                <a:gd name="connsiteY59-6396" fmla="*/ 366712 h 2447925"/>
                <a:gd name="connsiteX60-6397" fmla="*/ 90820 w 2040634"/>
                <a:gd name="connsiteY60-6398" fmla="*/ 381000 h 2447925"/>
                <a:gd name="connsiteX61-6399" fmla="*/ 76533 w 2040634"/>
                <a:gd name="connsiteY61-6400" fmla="*/ 395287 h 2447925"/>
                <a:gd name="connsiteX62-6401" fmla="*/ 71770 w 2040634"/>
                <a:gd name="connsiteY62-6402" fmla="*/ 423862 h 2447925"/>
                <a:gd name="connsiteX63-6403" fmla="*/ 62245 w 2040634"/>
                <a:gd name="connsiteY63-6404" fmla="*/ 452437 h 2447925"/>
                <a:gd name="connsiteX64-6405" fmla="*/ 57483 w 2040634"/>
                <a:gd name="connsiteY64-6406" fmla="*/ 466725 h 2447925"/>
                <a:gd name="connsiteX65-6407" fmla="*/ 52720 w 2040634"/>
                <a:gd name="connsiteY65-6408" fmla="*/ 481012 h 2447925"/>
                <a:gd name="connsiteX66-6409" fmla="*/ 38433 w 2040634"/>
                <a:gd name="connsiteY66-6410" fmla="*/ 490537 h 2447925"/>
                <a:gd name="connsiteX67-6411" fmla="*/ 19383 w 2040634"/>
                <a:gd name="connsiteY67-6412" fmla="*/ 519112 h 2447925"/>
                <a:gd name="connsiteX68-6413" fmla="*/ 24145 w 2040634"/>
                <a:gd name="connsiteY68-6414" fmla="*/ 538162 h 2447925"/>
                <a:gd name="connsiteX69-6415" fmla="*/ 33670 w 2040634"/>
                <a:gd name="connsiteY69-6416" fmla="*/ 566737 h 2447925"/>
                <a:gd name="connsiteX70-6417" fmla="*/ 38433 w 2040634"/>
                <a:gd name="connsiteY70-6418" fmla="*/ 609600 h 2447925"/>
                <a:gd name="connsiteX71-6419" fmla="*/ 38433 w 2040634"/>
                <a:gd name="connsiteY71-6420" fmla="*/ 681037 h 2447925"/>
                <a:gd name="connsiteX72-6421" fmla="*/ 19383 w 2040634"/>
                <a:gd name="connsiteY72-6422" fmla="*/ 709612 h 2447925"/>
                <a:gd name="connsiteX73-6423" fmla="*/ 9858 w 2040634"/>
                <a:gd name="connsiteY73-6424" fmla="*/ 742950 h 2447925"/>
                <a:gd name="connsiteX74-6425" fmla="*/ 333 w 2040634"/>
                <a:gd name="connsiteY74-6426" fmla="*/ 757237 h 2447925"/>
                <a:gd name="connsiteX75-6427" fmla="*/ 14620 w 2040634"/>
                <a:gd name="connsiteY75-6428" fmla="*/ 790575 h 2447925"/>
                <a:gd name="connsiteX76-6429" fmla="*/ 28908 w 2040634"/>
                <a:gd name="connsiteY76-6430" fmla="*/ 842962 h 2447925"/>
                <a:gd name="connsiteX77-6431" fmla="*/ 52720 w 2040634"/>
                <a:gd name="connsiteY77-6432" fmla="*/ 866775 h 2447925"/>
                <a:gd name="connsiteX78-6433" fmla="*/ 62245 w 2040634"/>
                <a:gd name="connsiteY78-6434" fmla="*/ 881062 h 2447925"/>
                <a:gd name="connsiteX79-6435" fmla="*/ 76533 w 2040634"/>
                <a:gd name="connsiteY79-6436" fmla="*/ 909637 h 2447925"/>
                <a:gd name="connsiteX80-6437" fmla="*/ 90820 w 2040634"/>
                <a:gd name="connsiteY80-6438" fmla="*/ 919162 h 2447925"/>
                <a:gd name="connsiteX81-6439" fmla="*/ 114633 w 2040634"/>
                <a:gd name="connsiteY81-6440" fmla="*/ 952500 h 2447925"/>
                <a:gd name="connsiteX82-6441" fmla="*/ 119395 w 2040634"/>
                <a:gd name="connsiteY82-6442" fmla="*/ 966787 h 2447925"/>
                <a:gd name="connsiteX83-6443" fmla="*/ 133683 w 2040634"/>
                <a:gd name="connsiteY83-6444" fmla="*/ 976312 h 2447925"/>
                <a:gd name="connsiteX84-6445" fmla="*/ 143208 w 2040634"/>
                <a:gd name="connsiteY84-6446" fmla="*/ 990600 h 2447925"/>
                <a:gd name="connsiteX85-6447" fmla="*/ 157495 w 2040634"/>
                <a:gd name="connsiteY85-6448" fmla="*/ 1019175 h 2447925"/>
                <a:gd name="connsiteX86-6449" fmla="*/ 171783 w 2040634"/>
                <a:gd name="connsiteY86-6450" fmla="*/ 1028700 h 2447925"/>
                <a:gd name="connsiteX87-6451" fmla="*/ 186070 w 2040634"/>
                <a:gd name="connsiteY87-6452" fmla="*/ 1057275 h 2447925"/>
                <a:gd name="connsiteX88-6453" fmla="*/ 214645 w 2040634"/>
                <a:gd name="connsiteY88-6454" fmla="*/ 1066800 h 2447925"/>
                <a:gd name="connsiteX89-6455" fmla="*/ 257508 w 2040634"/>
                <a:gd name="connsiteY89-6456" fmla="*/ 1095375 h 2447925"/>
                <a:gd name="connsiteX90-6457" fmla="*/ 271795 w 2040634"/>
                <a:gd name="connsiteY90-6458" fmla="*/ 1104900 h 2447925"/>
                <a:gd name="connsiteX91-6459" fmla="*/ 286083 w 2040634"/>
                <a:gd name="connsiteY91-6460" fmla="*/ 1109662 h 2447925"/>
                <a:gd name="connsiteX92-6461" fmla="*/ 305133 w 2040634"/>
                <a:gd name="connsiteY92-6462" fmla="*/ 1104900 h 2447925"/>
                <a:gd name="connsiteX93-6463" fmla="*/ 352758 w 2040634"/>
                <a:gd name="connsiteY93-6464" fmla="*/ 1090612 h 2447925"/>
                <a:gd name="connsiteX94-6465" fmla="*/ 409908 w 2040634"/>
                <a:gd name="connsiteY94-6466" fmla="*/ 1095375 h 2447925"/>
                <a:gd name="connsiteX95-6467" fmla="*/ 424195 w 2040634"/>
                <a:gd name="connsiteY95-6468" fmla="*/ 1100137 h 2447925"/>
                <a:gd name="connsiteX96-6469" fmla="*/ 452770 w 2040634"/>
                <a:gd name="connsiteY96-6470" fmla="*/ 1104900 h 2447925"/>
                <a:gd name="connsiteX97-6471" fmla="*/ 495633 w 2040634"/>
                <a:gd name="connsiteY97-6472" fmla="*/ 1100137 h 2447925"/>
                <a:gd name="connsiteX98-6473" fmla="*/ 505158 w 2040634"/>
                <a:gd name="connsiteY98-6474" fmla="*/ 1085850 h 2447925"/>
                <a:gd name="connsiteX99-6475" fmla="*/ 519445 w 2040634"/>
                <a:gd name="connsiteY99-6476" fmla="*/ 1081087 h 2447925"/>
                <a:gd name="connsiteX100-6477" fmla="*/ 548020 w 2040634"/>
                <a:gd name="connsiteY100-6478" fmla="*/ 1066800 h 2447925"/>
                <a:gd name="connsiteX101-6479" fmla="*/ 562308 w 2040634"/>
                <a:gd name="connsiteY101-6480" fmla="*/ 1057275 h 2447925"/>
                <a:gd name="connsiteX102-6481" fmla="*/ 590883 w 2040634"/>
                <a:gd name="connsiteY102-6482" fmla="*/ 1047750 h 2447925"/>
                <a:gd name="connsiteX103-6483" fmla="*/ 619458 w 2040634"/>
                <a:gd name="connsiteY103-6484" fmla="*/ 1052512 h 2447925"/>
                <a:gd name="connsiteX104-6485" fmla="*/ 648033 w 2040634"/>
                <a:gd name="connsiteY104-6486" fmla="*/ 1062037 h 2447925"/>
                <a:gd name="connsiteX105-6487" fmla="*/ 662320 w 2040634"/>
                <a:gd name="connsiteY105-6488" fmla="*/ 1071562 h 2447925"/>
                <a:gd name="connsiteX106-6489" fmla="*/ 681370 w 2040634"/>
                <a:gd name="connsiteY106-6490" fmla="*/ 1100137 h 2447925"/>
                <a:gd name="connsiteX107-6491" fmla="*/ 709945 w 2040634"/>
                <a:gd name="connsiteY107-6492" fmla="*/ 1119187 h 2447925"/>
                <a:gd name="connsiteX108-6493" fmla="*/ 733758 w 2040634"/>
                <a:gd name="connsiteY108-6494" fmla="*/ 1114425 h 2447925"/>
                <a:gd name="connsiteX109-6495" fmla="*/ 771858 w 2040634"/>
                <a:gd name="connsiteY109-6496" fmla="*/ 1104900 h 2447925"/>
                <a:gd name="connsiteX110-6497" fmla="*/ 786145 w 2040634"/>
                <a:gd name="connsiteY110-6498" fmla="*/ 1109662 h 2447925"/>
                <a:gd name="connsiteX111-6499" fmla="*/ 795670 w 2040634"/>
                <a:gd name="connsiteY111-6500" fmla="*/ 1138237 h 2447925"/>
                <a:gd name="connsiteX112-6501" fmla="*/ 805195 w 2040634"/>
                <a:gd name="connsiteY112-6502" fmla="*/ 1176337 h 2447925"/>
                <a:gd name="connsiteX113-6503" fmla="*/ 800433 w 2040634"/>
                <a:gd name="connsiteY113-6504" fmla="*/ 1233487 h 2447925"/>
                <a:gd name="connsiteX114-6505" fmla="*/ 790908 w 2040634"/>
                <a:gd name="connsiteY114-6506" fmla="*/ 1262062 h 2447925"/>
                <a:gd name="connsiteX115-6507" fmla="*/ 776620 w 2040634"/>
                <a:gd name="connsiteY115-6508" fmla="*/ 1290637 h 2447925"/>
                <a:gd name="connsiteX116-6509" fmla="*/ 800433 w 2040634"/>
                <a:gd name="connsiteY116-6510" fmla="*/ 1333500 h 2447925"/>
                <a:gd name="connsiteX117-6511" fmla="*/ 814720 w 2040634"/>
                <a:gd name="connsiteY117-6512" fmla="*/ 1343025 h 2447925"/>
                <a:gd name="connsiteX118-6513" fmla="*/ 824245 w 2040634"/>
                <a:gd name="connsiteY118-6514" fmla="*/ 1371600 h 2447925"/>
                <a:gd name="connsiteX119-6515" fmla="*/ 833770 w 2040634"/>
                <a:gd name="connsiteY119-6516" fmla="*/ 1385887 h 2447925"/>
                <a:gd name="connsiteX120-6517" fmla="*/ 838533 w 2040634"/>
                <a:gd name="connsiteY120-6518" fmla="*/ 1400175 h 2447925"/>
                <a:gd name="connsiteX121-6519" fmla="*/ 867108 w 2040634"/>
                <a:gd name="connsiteY121-6520" fmla="*/ 1423987 h 2447925"/>
                <a:gd name="connsiteX122-6521" fmla="*/ 890920 w 2040634"/>
                <a:gd name="connsiteY122-6522" fmla="*/ 1466850 h 2447925"/>
                <a:gd name="connsiteX123-6523" fmla="*/ 895683 w 2040634"/>
                <a:gd name="connsiteY123-6524" fmla="*/ 1514475 h 2447925"/>
                <a:gd name="connsiteX124-6525" fmla="*/ 900445 w 2040634"/>
                <a:gd name="connsiteY124-6526" fmla="*/ 1528762 h 2447925"/>
                <a:gd name="connsiteX125-6527" fmla="*/ 919495 w 2040634"/>
                <a:gd name="connsiteY125-6528" fmla="*/ 1557337 h 2447925"/>
                <a:gd name="connsiteX126-6529" fmla="*/ 905208 w 2040634"/>
                <a:gd name="connsiteY126-6530" fmla="*/ 1595437 h 2447925"/>
                <a:gd name="connsiteX127-6531" fmla="*/ 919495 w 2040634"/>
                <a:gd name="connsiteY127-6532" fmla="*/ 1600200 h 2447925"/>
                <a:gd name="connsiteX128-6533" fmla="*/ 933783 w 2040634"/>
                <a:gd name="connsiteY128-6534" fmla="*/ 1628775 h 2447925"/>
                <a:gd name="connsiteX129-6535" fmla="*/ 924258 w 2040634"/>
                <a:gd name="connsiteY129-6536" fmla="*/ 1676400 h 2447925"/>
                <a:gd name="connsiteX130-6537" fmla="*/ 919495 w 2040634"/>
                <a:gd name="connsiteY130-6538" fmla="*/ 1695450 h 2447925"/>
                <a:gd name="connsiteX131-6539" fmla="*/ 900445 w 2040634"/>
                <a:gd name="connsiteY131-6540" fmla="*/ 1724025 h 2447925"/>
                <a:gd name="connsiteX132-6541" fmla="*/ 890920 w 2040634"/>
                <a:gd name="connsiteY132-6542" fmla="*/ 1738312 h 2447925"/>
                <a:gd name="connsiteX133-6543" fmla="*/ 886158 w 2040634"/>
                <a:gd name="connsiteY133-6544" fmla="*/ 1752600 h 2447925"/>
                <a:gd name="connsiteX134-6545" fmla="*/ 881395 w 2040634"/>
                <a:gd name="connsiteY134-6546" fmla="*/ 1785937 h 2447925"/>
                <a:gd name="connsiteX135-6547" fmla="*/ 871870 w 2040634"/>
                <a:gd name="connsiteY135-6548" fmla="*/ 1800225 h 2447925"/>
                <a:gd name="connsiteX136-6549" fmla="*/ 876633 w 2040634"/>
                <a:gd name="connsiteY136-6550" fmla="*/ 1843087 h 2447925"/>
                <a:gd name="connsiteX137-6551" fmla="*/ 871870 w 2040634"/>
                <a:gd name="connsiteY137-6552" fmla="*/ 1866900 h 2447925"/>
                <a:gd name="connsiteX138-6553" fmla="*/ 890920 w 2040634"/>
                <a:gd name="connsiteY138-6554" fmla="*/ 1919287 h 2447925"/>
                <a:gd name="connsiteX139-6555" fmla="*/ 909970 w 2040634"/>
                <a:gd name="connsiteY139-6556" fmla="*/ 1947862 h 2447925"/>
                <a:gd name="connsiteX140-6557" fmla="*/ 914733 w 2040634"/>
                <a:gd name="connsiteY140-6558" fmla="*/ 1962150 h 2447925"/>
                <a:gd name="connsiteX141-6559" fmla="*/ 933783 w 2040634"/>
                <a:gd name="connsiteY141-6560" fmla="*/ 1990725 h 2447925"/>
                <a:gd name="connsiteX142-6561" fmla="*/ 943308 w 2040634"/>
                <a:gd name="connsiteY142-6562" fmla="*/ 2024062 h 2447925"/>
                <a:gd name="connsiteX143-6563" fmla="*/ 950451 w 2040634"/>
                <a:gd name="connsiteY143-6564" fmla="*/ 2057400 h 2447925"/>
                <a:gd name="connsiteX144-6565" fmla="*/ 955214 w 2040634"/>
                <a:gd name="connsiteY144-6566" fmla="*/ 2093118 h 2447925"/>
                <a:gd name="connsiteX145-6567" fmla="*/ 969501 w 2040634"/>
                <a:gd name="connsiteY145-6568" fmla="*/ 2171700 h 2447925"/>
                <a:gd name="connsiteX146-6569" fmla="*/ 990933 w 2040634"/>
                <a:gd name="connsiteY146-6570" fmla="*/ 2209800 h 2447925"/>
                <a:gd name="connsiteX147-6571" fmla="*/ 995695 w 2040634"/>
                <a:gd name="connsiteY147-6572" fmla="*/ 2224087 h 2447925"/>
                <a:gd name="connsiteX148-6573" fmla="*/ 1005220 w 2040634"/>
                <a:gd name="connsiteY148-6574" fmla="*/ 2238375 h 2447925"/>
                <a:gd name="connsiteX149-6575" fmla="*/ 1009983 w 2040634"/>
                <a:gd name="connsiteY149-6576" fmla="*/ 2252662 h 2447925"/>
                <a:gd name="connsiteX150-6577" fmla="*/ 1029033 w 2040634"/>
                <a:gd name="connsiteY150-6578" fmla="*/ 2281237 h 2447925"/>
                <a:gd name="connsiteX151-6579" fmla="*/ 1043320 w 2040634"/>
                <a:gd name="connsiteY151-6580" fmla="*/ 2309812 h 2447925"/>
                <a:gd name="connsiteX152-6581" fmla="*/ 1057608 w 2040634"/>
                <a:gd name="connsiteY152-6582" fmla="*/ 2319337 h 2447925"/>
                <a:gd name="connsiteX153-6583" fmla="*/ 1057608 w 2040634"/>
                <a:gd name="connsiteY153-6584" fmla="*/ 2371725 h 2447925"/>
                <a:gd name="connsiteX154-6585" fmla="*/ 1052845 w 2040634"/>
                <a:gd name="connsiteY154-6586" fmla="*/ 2386012 h 2447925"/>
                <a:gd name="connsiteX155-6587" fmla="*/ 1071895 w 2040634"/>
                <a:gd name="connsiteY155-6588" fmla="*/ 2414587 h 2447925"/>
                <a:gd name="connsiteX156-6589" fmla="*/ 1081420 w 2040634"/>
                <a:gd name="connsiteY156-6590" fmla="*/ 2428875 h 2447925"/>
                <a:gd name="connsiteX157-6591" fmla="*/ 1109995 w 2040634"/>
                <a:gd name="connsiteY157-6592" fmla="*/ 2447925 h 2447925"/>
                <a:gd name="connsiteX158-6593" fmla="*/ 1143333 w 2040634"/>
                <a:gd name="connsiteY158-6594" fmla="*/ 2438400 h 2447925"/>
                <a:gd name="connsiteX159-6595" fmla="*/ 1176670 w 2040634"/>
                <a:gd name="connsiteY159-6596" fmla="*/ 2424112 h 2447925"/>
                <a:gd name="connsiteX160-6597" fmla="*/ 1233820 w 2040634"/>
                <a:gd name="connsiteY160-6598" fmla="*/ 2419350 h 2447925"/>
                <a:gd name="connsiteX161-6599" fmla="*/ 1290970 w 2040634"/>
                <a:gd name="connsiteY161-6600" fmla="*/ 2414587 h 2447925"/>
                <a:gd name="connsiteX162-6601" fmla="*/ 1333833 w 2040634"/>
                <a:gd name="connsiteY162-6602" fmla="*/ 2395537 h 2447925"/>
                <a:gd name="connsiteX163-6603" fmla="*/ 1348120 w 2040634"/>
                <a:gd name="connsiteY163-6604" fmla="*/ 2381250 h 2447925"/>
                <a:gd name="connsiteX164-6605" fmla="*/ 1376695 w 2040634"/>
                <a:gd name="connsiteY164-6606" fmla="*/ 2362200 h 2447925"/>
                <a:gd name="connsiteX165-6607" fmla="*/ 1390983 w 2040634"/>
                <a:gd name="connsiteY165-6608" fmla="*/ 2352675 h 2447925"/>
                <a:gd name="connsiteX166-6609" fmla="*/ 1400508 w 2040634"/>
                <a:gd name="connsiteY166-6610" fmla="*/ 2338387 h 2447925"/>
                <a:gd name="connsiteX167-6611" fmla="*/ 1414795 w 2040634"/>
                <a:gd name="connsiteY167-6612" fmla="*/ 2333625 h 2447925"/>
                <a:gd name="connsiteX168-6613" fmla="*/ 1433845 w 2040634"/>
                <a:gd name="connsiteY168-6614" fmla="*/ 2314575 h 2447925"/>
                <a:gd name="connsiteX169-6615" fmla="*/ 1448133 w 2040634"/>
                <a:gd name="connsiteY169-6616" fmla="*/ 2286000 h 2447925"/>
                <a:gd name="connsiteX170-6617" fmla="*/ 1457658 w 2040634"/>
                <a:gd name="connsiteY170-6618" fmla="*/ 2257425 h 2447925"/>
                <a:gd name="connsiteX171-6619" fmla="*/ 1476708 w 2040634"/>
                <a:gd name="connsiteY171-6620" fmla="*/ 2228850 h 2447925"/>
                <a:gd name="connsiteX172-6621" fmla="*/ 1486233 w 2040634"/>
                <a:gd name="connsiteY172-6622" fmla="*/ 2214562 h 2447925"/>
                <a:gd name="connsiteX173-6623" fmla="*/ 1495758 w 2040634"/>
                <a:gd name="connsiteY173-6624" fmla="*/ 2185987 h 2447925"/>
                <a:gd name="connsiteX174-6625" fmla="*/ 1500520 w 2040634"/>
                <a:gd name="connsiteY174-6626" fmla="*/ 2128837 h 2447925"/>
                <a:gd name="connsiteX175-6627" fmla="*/ 1529095 w 2040634"/>
                <a:gd name="connsiteY175-6628" fmla="*/ 2119312 h 2447925"/>
                <a:gd name="connsiteX176-6629" fmla="*/ 1543383 w 2040634"/>
                <a:gd name="connsiteY176-6630" fmla="*/ 2114550 h 2447925"/>
                <a:gd name="connsiteX177-6631" fmla="*/ 1557670 w 2040634"/>
                <a:gd name="connsiteY177-6632" fmla="*/ 2105025 h 2447925"/>
                <a:gd name="connsiteX178-6633" fmla="*/ 1571958 w 2040634"/>
                <a:gd name="connsiteY178-6634" fmla="*/ 2100262 h 2447925"/>
                <a:gd name="connsiteX179-6635" fmla="*/ 1581483 w 2040634"/>
                <a:gd name="connsiteY179-6636" fmla="*/ 2085975 h 2447925"/>
                <a:gd name="connsiteX180-6637" fmla="*/ 1571958 w 2040634"/>
                <a:gd name="connsiteY180-6638" fmla="*/ 2005012 h 2447925"/>
                <a:gd name="connsiteX181-6639" fmla="*/ 1567195 w 2040634"/>
                <a:gd name="connsiteY181-6640" fmla="*/ 1990725 h 2447925"/>
                <a:gd name="connsiteX182-6641" fmla="*/ 1557670 w 2040634"/>
                <a:gd name="connsiteY182-6642" fmla="*/ 1976437 h 2447925"/>
                <a:gd name="connsiteX183-6643" fmla="*/ 1557670 w 2040634"/>
                <a:gd name="connsiteY183-6644" fmla="*/ 1933575 h 2447925"/>
                <a:gd name="connsiteX184-6645" fmla="*/ 1571958 w 2040634"/>
                <a:gd name="connsiteY184-6646" fmla="*/ 1924050 h 2447925"/>
                <a:gd name="connsiteX185-6647" fmla="*/ 1581483 w 2040634"/>
                <a:gd name="connsiteY185-6648" fmla="*/ 1909762 h 2447925"/>
                <a:gd name="connsiteX186-6649" fmla="*/ 1610058 w 2040634"/>
                <a:gd name="connsiteY186-6650" fmla="*/ 1890712 h 2447925"/>
                <a:gd name="connsiteX187-6651" fmla="*/ 1633870 w 2040634"/>
                <a:gd name="connsiteY187-6652" fmla="*/ 1866900 h 2447925"/>
                <a:gd name="connsiteX188-6653" fmla="*/ 1648158 w 2040634"/>
                <a:gd name="connsiteY188-6654" fmla="*/ 1852612 h 2447925"/>
                <a:gd name="connsiteX189-6655" fmla="*/ 1686257 w 2040634"/>
                <a:gd name="connsiteY189-6656" fmla="*/ 1838325 h 2447925"/>
                <a:gd name="connsiteX190-6657" fmla="*/ 1712451 w 2040634"/>
                <a:gd name="connsiteY190-6658" fmla="*/ 1819275 h 2447925"/>
                <a:gd name="connsiteX191-6659" fmla="*/ 1719595 w 2040634"/>
                <a:gd name="connsiteY191-6660" fmla="*/ 1793081 h 2447925"/>
                <a:gd name="connsiteX192-6661" fmla="*/ 1731502 w 2040634"/>
                <a:gd name="connsiteY192-6662" fmla="*/ 1774032 h 2447925"/>
                <a:gd name="connsiteX193-6663" fmla="*/ 1733883 w 2040634"/>
                <a:gd name="connsiteY193-6664" fmla="*/ 1743075 h 2447925"/>
                <a:gd name="connsiteX194-6665" fmla="*/ 1729120 w 2040634"/>
                <a:gd name="connsiteY194-6666" fmla="*/ 1700212 h 2447925"/>
                <a:gd name="connsiteX195-6667" fmla="*/ 1726739 w 2040634"/>
                <a:gd name="connsiteY195-6668" fmla="*/ 1633537 h 2447925"/>
                <a:gd name="connsiteX196-6669" fmla="*/ 1710070 w 2040634"/>
                <a:gd name="connsiteY196-6670" fmla="*/ 1590675 h 2447925"/>
                <a:gd name="connsiteX197-6671" fmla="*/ 1700545 w 2040634"/>
                <a:gd name="connsiteY197-6672" fmla="*/ 1576387 h 2447925"/>
                <a:gd name="connsiteX198-6673" fmla="*/ 1695783 w 2040634"/>
                <a:gd name="connsiteY198-6674" fmla="*/ 1562100 h 2447925"/>
                <a:gd name="connsiteX199-6675" fmla="*/ 1695783 w 2040634"/>
                <a:gd name="connsiteY199-6676" fmla="*/ 1535906 h 2447925"/>
                <a:gd name="connsiteX200-6677" fmla="*/ 1691020 w 2040634"/>
                <a:gd name="connsiteY200-6678" fmla="*/ 1504950 h 2447925"/>
                <a:gd name="connsiteX201-6679" fmla="*/ 1691020 w 2040634"/>
                <a:gd name="connsiteY201-6680" fmla="*/ 1490662 h 2447925"/>
                <a:gd name="connsiteX202-6681" fmla="*/ 1695783 w 2040634"/>
                <a:gd name="connsiteY202-6682" fmla="*/ 1428750 h 2447925"/>
                <a:gd name="connsiteX203-6683" fmla="*/ 1705308 w 2040634"/>
                <a:gd name="connsiteY203-6684" fmla="*/ 1414462 h 2447925"/>
                <a:gd name="connsiteX204-6685" fmla="*/ 1710070 w 2040634"/>
                <a:gd name="connsiteY204-6686" fmla="*/ 1400175 h 2447925"/>
                <a:gd name="connsiteX205-6687" fmla="*/ 1719595 w 2040634"/>
                <a:gd name="connsiteY205-6688" fmla="*/ 1385887 h 2447925"/>
                <a:gd name="connsiteX206-6689" fmla="*/ 1733883 w 2040634"/>
                <a:gd name="connsiteY206-6690" fmla="*/ 1357312 h 2447925"/>
                <a:gd name="connsiteX207-6691" fmla="*/ 1757695 w 2040634"/>
                <a:gd name="connsiteY207-6692" fmla="*/ 1314450 h 2447925"/>
                <a:gd name="connsiteX208-6693" fmla="*/ 1767220 w 2040634"/>
                <a:gd name="connsiteY208-6694" fmla="*/ 1300162 h 2447925"/>
                <a:gd name="connsiteX209-6695" fmla="*/ 1771983 w 2040634"/>
                <a:gd name="connsiteY209-6696" fmla="*/ 1285875 h 2447925"/>
                <a:gd name="connsiteX210-6697" fmla="*/ 1786270 w 2040634"/>
                <a:gd name="connsiteY210-6698" fmla="*/ 1276350 h 2447925"/>
                <a:gd name="connsiteX211-6699" fmla="*/ 1795795 w 2040634"/>
                <a:gd name="connsiteY211-6700" fmla="*/ 1262062 h 2447925"/>
                <a:gd name="connsiteX212-6701" fmla="*/ 1810083 w 2040634"/>
                <a:gd name="connsiteY212-6702" fmla="*/ 1247775 h 2447925"/>
                <a:gd name="connsiteX213-6703" fmla="*/ 1829133 w 2040634"/>
                <a:gd name="connsiteY213-6704" fmla="*/ 1228725 h 2447925"/>
                <a:gd name="connsiteX214-6705" fmla="*/ 1843420 w 2040634"/>
                <a:gd name="connsiteY214-6706" fmla="*/ 1219200 h 2447925"/>
                <a:gd name="connsiteX215-6707" fmla="*/ 1852945 w 2040634"/>
                <a:gd name="connsiteY215-6708" fmla="*/ 1204912 h 2447925"/>
                <a:gd name="connsiteX216-6709" fmla="*/ 1867233 w 2040634"/>
                <a:gd name="connsiteY216-6710" fmla="*/ 1200150 h 2447925"/>
                <a:gd name="connsiteX217-6711" fmla="*/ 1876758 w 2040634"/>
                <a:gd name="connsiteY217-6712" fmla="*/ 1204912 h 2447925"/>
                <a:gd name="connsiteX218-6713" fmla="*/ 1900570 w 2040634"/>
                <a:gd name="connsiteY218-6714" fmla="*/ 1171575 h 2447925"/>
                <a:gd name="connsiteX219-6715" fmla="*/ 1919620 w 2040634"/>
                <a:gd name="connsiteY219-6716" fmla="*/ 1128712 h 2447925"/>
                <a:gd name="connsiteX220-6717" fmla="*/ 1933908 w 2040634"/>
                <a:gd name="connsiteY220-6718" fmla="*/ 1119187 h 2447925"/>
                <a:gd name="connsiteX221-6719" fmla="*/ 1952958 w 2040634"/>
                <a:gd name="connsiteY221-6720" fmla="*/ 1100137 h 2447925"/>
                <a:gd name="connsiteX222-6721" fmla="*/ 1957720 w 2040634"/>
                <a:gd name="connsiteY222-6722" fmla="*/ 1085850 h 2447925"/>
                <a:gd name="connsiteX223-6723" fmla="*/ 1976770 w 2040634"/>
                <a:gd name="connsiteY223-6724" fmla="*/ 1057275 h 2447925"/>
                <a:gd name="connsiteX224-6725" fmla="*/ 1986295 w 2040634"/>
                <a:gd name="connsiteY224-6726" fmla="*/ 1042987 h 2447925"/>
                <a:gd name="connsiteX225-6727" fmla="*/ 1995820 w 2040634"/>
                <a:gd name="connsiteY225-6728" fmla="*/ 1028700 h 2447925"/>
                <a:gd name="connsiteX226-6729" fmla="*/ 2005345 w 2040634"/>
                <a:gd name="connsiteY226-6730" fmla="*/ 1014412 h 2447925"/>
                <a:gd name="connsiteX227-6731" fmla="*/ 2019633 w 2040634"/>
                <a:gd name="connsiteY227-6732" fmla="*/ 1004887 h 2447925"/>
                <a:gd name="connsiteX228-6733" fmla="*/ 2038683 w 2040634"/>
                <a:gd name="connsiteY228-6734" fmla="*/ 962025 h 2447925"/>
                <a:gd name="connsiteX229-6735" fmla="*/ 2033920 w 2040634"/>
                <a:gd name="connsiteY229-6736" fmla="*/ 862012 h 2447925"/>
                <a:gd name="connsiteX230-6737" fmla="*/ 2005345 w 2040634"/>
                <a:gd name="connsiteY230-6738" fmla="*/ 881062 h 2447925"/>
                <a:gd name="connsiteX231-6739" fmla="*/ 1952958 w 2040634"/>
                <a:gd name="connsiteY231-6740" fmla="*/ 885825 h 2447925"/>
                <a:gd name="connsiteX232-6741" fmla="*/ 1924383 w 2040634"/>
                <a:gd name="connsiteY232-6742" fmla="*/ 895350 h 2447925"/>
                <a:gd name="connsiteX233-6743" fmla="*/ 1895808 w 2040634"/>
                <a:gd name="connsiteY233-6744" fmla="*/ 909637 h 2447925"/>
                <a:gd name="connsiteX234-6745" fmla="*/ 1819608 w 2040634"/>
                <a:gd name="connsiteY234-6746" fmla="*/ 904875 h 2447925"/>
                <a:gd name="connsiteX235-6747" fmla="*/ 1805320 w 2040634"/>
                <a:gd name="connsiteY235-6748" fmla="*/ 900112 h 2447925"/>
                <a:gd name="connsiteX236-6749" fmla="*/ 1786270 w 2040634"/>
                <a:gd name="connsiteY236-6750" fmla="*/ 871537 h 2447925"/>
                <a:gd name="connsiteX237-6751" fmla="*/ 1800558 w 2040634"/>
                <a:gd name="connsiteY237-6752" fmla="*/ 862012 h 2447925"/>
                <a:gd name="connsiteX238-6753" fmla="*/ 1795795 w 2040634"/>
                <a:gd name="connsiteY238-6754" fmla="*/ 833437 h 2447925"/>
                <a:gd name="connsiteX239-6755" fmla="*/ 1781508 w 2040634"/>
                <a:gd name="connsiteY239-6756" fmla="*/ 828675 h 2447925"/>
                <a:gd name="connsiteX240-6757" fmla="*/ 1767220 w 2040634"/>
                <a:gd name="connsiteY240-6758" fmla="*/ 800100 h 2447925"/>
                <a:gd name="connsiteX241-6759" fmla="*/ 1752933 w 2040634"/>
                <a:gd name="connsiteY241-6760" fmla="*/ 790575 h 2447925"/>
                <a:gd name="connsiteX242-6761" fmla="*/ 1724358 w 2040634"/>
                <a:gd name="connsiteY242-6762" fmla="*/ 766762 h 2447925"/>
                <a:gd name="connsiteX243-6763" fmla="*/ 1695783 w 2040634"/>
                <a:gd name="connsiteY243-6764" fmla="*/ 747712 h 2447925"/>
                <a:gd name="connsiteX244-6765" fmla="*/ 1676733 w 2040634"/>
                <a:gd name="connsiteY244-6766" fmla="*/ 704850 h 2447925"/>
                <a:gd name="connsiteX245-6767" fmla="*/ 1662445 w 2040634"/>
                <a:gd name="connsiteY245-6768" fmla="*/ 652462 h 2447925"/>
                <a:gd name="connsiteX246-6769" fmla="*/ 1648158 w 2040634"/>
                <a:gd name="connsiteY246-6770" fmla="*/ 647700 h 2447925"/>
                <a:gd name="connsiteX247-6771" fmla="*/ 1633870 w 2040634"/>
                <a:gd name="connsiteY247-6772" fmla="*/ 619125 h 2447925"/>
                <a:gd name="connsiteX248-6773" fmla="*/ 1629108 w 2040634"/>
                <a:gd name="connsiteY248-6774" fmla="*/ 604837 h 2447925"/>
                <a:gd name="connsiteX249-6775" fmla="*/ 1624345 w 2040634"/>
                <a:gd name="connsiteY249-6776" fmla="*/ 528637 h 2447925"/>
                <a:gd name="connsiteX250-6777" fmla="*/ 1619583 w 2040634"/>
                <a:gd name="connsiteY250-6778" fmla="*/ 514350 h 2447925"/>
                <a:gd name="connsiteX251-6779" fmla="*/ 1605295 w 2040634"/>
                <a:gd name="connsiteY251-6780" fmla="*/ 509587 h 2447925"/>
                <a:gd name="connsiteX252-6781" fmla="*/ 1586245 w 2040634"/>
                <a:gd name="connsiteY252-6782" fmla="*/ 481012 h 2447925"/>
                <a:gd name="connsiteX253-6783" fmla="*/ 1581483 w 2040634"/>
                <a:gd name="connsiteY253-6784" fmla="*/ 466725 h 2447925"/>
                <a:gd name="connsiteX254-6785" fmla="*/ 1576720 w 2040634"/>
                <a:gd name="connsiteY254-6786" fmla="*/ 438150 h 2447925"/>
                <a:gd name="connsiteX255-6787" fmla="*/ 1567195 w 2040634"/>
                <a:gd name="connsiteY255-6788" fmla="*/ 423862 h 2447925"/>
                <a:gd name="connsiteX256-6789" fmla="*/ 1543383 w 2040634"/>
                <a:gd name="connsiteY256-6790" fmla="*/ 385762 h 2447925"/>
                <a:gd name="connsiteX257-6791" fmla="*/ 1529095 w 2040634"/>
                <a:gd name="connsiteY257-6792" fmla="*/ 338137 h 2447925"/>
                <a:gd name="connsiteX258-6793" fmla="*/ 1519570 w 2040634"/>
                <a:gd name="connsiteY258-6794" fmla="*/ 323850 h 2447925"/>
                <a:gd name="connsiteX259-6795" fmla="*/ 1514808 w 2040634"/>
                <a:gd name="connsiteY259-6796" fmla="*/ 309562 h 2447925"/>
                <a:gd name="connsiteX260-6797" fmla="*/ 1490995 w 2040634"/>
                <a:gd name="connsiteY260-6798" fmla="*/ 266700 h 2447925"/>
                <a:gd name="connsiteX261-6799" fmla="*/ 1486233 w 2040634"/>
                <a:gd name="connsiteY261-6800" fmla="*/ 214312 h 2447925"/>
                <a:gd name="connsiteX0-6801" fmla="*/ 1486233 w 2040634"/>
                <a:gd name="connsiteY0-6802" fmla="*/ 214312 h 2447925"/>
                <a:gd name="connsiteX1-6803" fmla="*/ 1486233 w 2040634"/>
                <a:gd name="connsiteY1-6804" fmla="*/ 214312 h 2447925"/>
                <a:gd name="connsiteX2-6805" fmla="*/ 1471595 w 2040634"/>
                <a:gd name="connsiteY2-6806" fmla="*/ 172226 h 2447925"/>
                <a:gd name="connsiteX3-6807" fmla="*/ 1410033 w 2040634"/>
                <a:gd name="connsiteY3-6808" fmla="*/ 219075 h 2447925"/>
                <a:gd name="connsiteX4-6809" fmla="*/ 1395745 w 2040634"/>
                <a:gd name="connsiteY4-6810" fmla="*/ 223837 h 2447925"/>
                <a:gd name="connsiteX5-6811" fmla="*/ 1352883 w 2040634"/>
                <a:gd name="connsiteY5-6812" fmla="*/ 209550 h 2447925"/>
                <a:gd name="connsiteX6-6813" fmla="*/ 1338595 w 2040634"/>
                <a:gd name="connsiteY6-6814" fmla="*/ 204787 h 2447925"/>
                <a:gd name="connsiteX7-6815" fmla="*/ 1319545 w 2040634"/>
                <a:gd name="connsiteY7-6816" fmla="*/ 200025 h 2447925"/>
                <a:gd name="connsiteX8-6817" fmla="*/ 1305258 w 2040634"/>
                <a:gd name="connsiteY8-6818" fmla="*/ 195262 h 2447925"/>
                <a:gd name="connsiteX9-6819" fmla="*/ 1262395 w 2040634"/>
                <a:gd name="connsiteY9-6820" fmla="*/ 190500 h 2447925"/>
                <a:gd name="connsiteX10-6821" fmla="*/ 1214770 w 2040634"/>
                <a:gd name="connsiteY10-6822" fmla="*/ 176212 h 2447925"/>
                <a:gd name="connsiteX11-6823" fmla="*/ 1210008 w 2040634"/>
                <a:gd name="connsiteY11-6824" fmla="*/ 161925 h 2447925"/>
                <a:gd name="connsiteX12-6825" fmla="*/ 1143333 w 2040634"/>
                <a:gd name="connsiteY12-6826" fmla="*/ 161925 h 2447925"/>
                <a:gd name="connsiteX13-6827" fmla="*/ 1129045 w 2040634"/>
                <a:gd name="connsiteY13-6828" fmla="*/ 190500 h 2447925"/>
                <a:gd name="connsiteX14-6829" fmla="*/ 1124283 w 2040634"/>
                <a:gd name="connsiteY14-6830" fmla="*/ 214312 h 2447925"/>
                <a:gd name="connsiteX15-6831" fmla="*/ 1105233 w 2040634"/>
                <a:gd name="connsiteY15-6832" fmla="*/ 242887 h 2447925"/>
                <a:gd name="connsiteX16-6833" fmla="*/ 1090945 w 2040634"/>
                <a:gd name="connsiteY16-6834" fmla="*/ 238125 h 2447925"/>
                <a:gd name="connsiteX17-6835" fmla="*/ 1086183 w 2040634"/>
                <a:gd name="connsiteY17-6836" fmla="*/ 223837 h 2447925"/>
                <a:gd name="connsiteX18-6837" fmla="*/ 1067133 w 2040634"/>
                <a:gd name="connsiteY18-6838" fmla="*/ 219075 h 2447925"/>
                <a:gd name="connsiteX19-6839" fmla="*/ 1038558 w 2040634"/>
                <a:gd name="connsiteY19-6840" fmla="*/ 209550 h 2447925"/>
                <a:gd name="connsiteX20-6841" fmla="*/ 1024270 w 2040634"/>
                <a:gd name="connsiteY20-6842" fmla="*/ 204787 h 2447925"/>
                <a:gd name="connsiteX21-6843" fmla="*/ 1009983 w 2040634"/>
                <a:gd name="connsiteY21-6844" fmla="*/ 200025 h 2447925"/>
                <a:gd name="connsiteX22-6845" fmla="*/ 986170 w 2040634"/>
                <a:gd name="connsiteY22-6846" fmla="*/ 204787 h 2447925"/>
                <a:gd name="connsiteX23-6847" fmla="*/ 962358 w 2040634"/>
                <a:gd name="connsiteY23-6848" fmla="*/ 166687 h 2447925"/>
                <a:gd name="connsiteX24-6849" fmla="*/ 948070 w 2040634"/>
                <a:gd name="connsiteY24-6850" fmla="*/ 152400 h 2447925"/>
                <a:gd name="connsiteX25-6851" fmla="*/ 886158 w 2040634"/>
                <a:gd name="connsiteY25-6852" fmla="*/ 147637 h 2447925"/>
                <a:gd name="connsiteX26-6853" fmla="*/ 867108 w 2040634"/>
                <a:gd name="connsiteY26-6854" fmla="*/ 142875 h 2447925"/>
                <a:gd name="connsiteX27-6855" fmla="*/ 824245 w 2040634"/>
                <a:gd name="connsiteY27-6856" fmla="*/ 119062 h 2447925"/>
                <a:gd name="connsiteX28-6857" fmla="*/ 819483 w 2040634"/>
                <a:gd name="connsiteY28-6858" fmla="*/ 104775 h 2447925"/>
                <a:gd name="connsiteX29-6859" fmla="*/ 833770 w 2040634"/>
                <a:gd name="connsiteY29-6860" fmla="*/ 95250 h 2447925"/>
                <a:gd name="connsiteX30-6861" fmla="*/ 838533 w 2040634"/>
                <a:gd name="connsiteY30-6862" fmla="*/ 80962 h 2447925"/>
                <a:gd name="connsiteX31-6863" fmla="*/ 833770 w 2040634"/>
                <a:gd name="connsiteY31-6864" fmla="*/ 47625 h 2447925"/>
                <a:gd name="connsiteX32-6865" fmla="*/ 843295 w 2040634"/>
                <a:gd name="connsiteY32-6866" fmla="*/ 19050 h 2447925"/>
                <a:gd name="connsiteX33-6867" fmla="*/ 829008 w 2040634"/>
                <a:gd name="connsiteY33-6868" fmla="*/ 9525 h 2447925"/>
                <a:gd name="connsiteX34-6869" fmla="*/ 800433 w 2040634"/>
                <a:gd name="connsiteY34-6870" fmla="*/ 0 h 2447925"/>
                <a:gd name="connsiteX35-6871" fmla="*/ 690895 w 2040634"/>
                <a:gd name="connsiteY35-6872" fmla="*/ 14287 h 2447925"/>
                <a:gd name="connsiteX36-6873" fmla="*/ 595645 w 2040634"/>
                <a:gd name="connsiteY36-6874" fmla="*/ 23812 h 2447925"/>
                <a:gd name="connsiteX37-6875" fmla="*/ 562308 w 2040634"/>
                <a:gd name="connsiteY37-6876" fmla="*/ 33337 h 2447925"/>
                <a:gd name="connsiteX38-6877" fmla="*/ 548020 w 2040634"/>
                <a:gd name="connsiteY38-6878" fmla="*/ 42862 h 2447925"/>
                <a:gd name="connsiteX39-6879" fmla="*/ 519445 w 2040634"/>
                <a:gd name="connsiteY39-6880" fmla="*/ 47625 h 2447925"/>
                <a:gd name="connsiteX40-6881" fmla="*/ 505158 w 2040634"/>
                <a:gd name="connsiteY40-6882" fmla="*/ 52387 h 2447925"/>
                <a:gd name="connsiteX41-6883" fmla="*/ 490870 w 2040634"/>
                <a:gd name="connsiteY41-6884" fmla="*/ 61912 h 2447925"/>
                <a:gd name="connsiteX42-6885" fmla="*/ 409908 w 2040634"/>
                <a:gd name="connsiteY42-6886" fmla="*/ 76200 h 2447925"/>
                <a:gd name="connsiteX43-6887" fmla="*/ 376570 w 2040634"/>
                <a:gd name="connsiteY43-6888" fmla="*/ 71437 h 2447925"/>
                <a:gd name="connsiteX44-6889" fmla="*/ 371808 w 2040634"/>
                <a:gd name="connsiteY44-6890" fmla="*/ 57150 h 2447925"/>
                <a:gd name="connsiteX45-6891" fmla="*/ 362283 w 2040634"/>
                <a:gd name="connsiteY45-6892" fmla="*/ 42862 h 2447925"/>
                <a:gd name="connsiteX46-6893" fmla="*/ 347995 w 2040634"/>
                <a:gd name="connsiteY46-6894" fmla="*/ 47625 h 2447925"/>
                <a:gd name="connsiteX47-6895" fmla="*/ 343233 w 2040634"/>
                <a:gd name="connsiteY47-6896" fmla="*/ 66675 h 2447925"/>
                <a:gd name="connsiteX48-6897" fmla="*/ 319420 w 2040634"/>
                <a:gd name="connsiteY48-6898" fmla="*/ 109537 h 2447925"/>
                <a:gd name="connsiteX49-6899" fmla="*/ 290845 w 2040634"/>
                <a:gd name="connsiteY49-6900" fmla="*/ 123825 h 2447925"/>
                <a:gd name="connsiteX50-6901" fmla="*/ 262270 w 2040634"/>
                <a:gd name="connsiteY50-6902" fmla="*/ 133350 h 2447925"/>
                <a:gd name="connsiteX51-6903" fmla="*/ 247983 w 2040634"/>
                <a:gd name="connsiteY51-6904" fmla="*/ 147637 h 2447925"/>
                <a:gd name="connsiteX52-6905" fmla="*/ 228933 w 2040634"/>
                <a:gd name="connsiteY52-6906" fmla="*/ 176212 h 2447925"/>
                <a:gd name="connsiteX53-6907" fmla="*/ 233695 w 2040634"/>
                <a:gd name="connsiteY53-6908" fmla="*/ 238125 h 2447925"/>
                <a:gd name="connsiteX54-6909" fmla="*/ 219408 w 2040634"/>
                <a:gd name="connsiteY54-6910" fmla="*/ 280987 h 2447925"/>
                <a:gd name="connsiteX55-6911" fmla="*/ 162258 w 2040634"/>
                <a:gd name="connsiteY55-6912" fmla="*/ 309562 h 2447925"/>
                <a:gd name="connsiteX56-6913" fmla="*/ 147970 w 2040634"/>
                <a:gd name="connsiteY56-6914" fmla="*/ 314325 h 2447925"/>
                <a:gd name="connsiteX57-6915" fmla="*/ 133683 w 2040634"/>
                <a:gd name="connsiteY57-6916" fmla="*/ 319087 h 2447925"/>
                <a:gd name="connsiteX58-6917" fmla="*/ 114633 w 2040634"/>
                <a:gd name="connsiteY58-6918" fmla="*/ 342900 h 2447925"/>
                <a:gd name="connsiteX59-6919" fmla="*/ 95583 w 2040634"/>
                <a:gd name="connsiteY59-6920" fmla="*/ 366712 h 2447925"/>
                <a:gd name="connsiteX60-6921" fmla="*/ 90820 w 2040634"/>
                <a:gd name="connsiteY60-6922" fmla="*/ 381000 h 2447925"/>
                <a:gd name="connsiteX61-6923" fmla="*/ 76533 w 2040634"/>
                <a:gd name="connsiteY61-6924" fmla="*/ 395287 h 2447925"/>
                <a:gd name="connsiteX62-6925" fmla="*/ 71770 w 2040634"/>
                <a:gd name="connsiteY62-6926" fmla="*/ 423862 h 2447925"/>
                <a:gd name="connsiteX63-6927" fmla="*/ 62245 w 2040634"/>
                <a:gd name="connsiteY63-6928" fmla="*/ 452437 h 2447925"/>
                <a:gd name="connsiteX64-6929" fmla="*/ 57483 w 2040634"/>
                <a:gd name="connsiteY64-6930" fmla="*/ 466725 h 2447925"/>
                <a:gd name="connsiteX65-6931" fmla="*/ 52720 w 2040634"/>
                <a:gd name="connsiteY65-6932" fmla="*/ 481012 h 2447925"/>
                <a:gd name="connsiteX66-6933" fmla="*/ 38433 w 2040634"/>
                <a:gd name="connsiteY66-6934" fmla="*/ 490537 h 2447925"/>
                <a:gd name="connsiteX67-6935" fmla="*/ 19383 w 2040634"/>
                <a:gd name="connsiteY67-6936" fmla="*/ 519112 h 2447925"/>
                <a:gd name="connsiteX68-6937" fmla="*/ 24145 w 2040634"/>
                <a:gd name="connsiteY68-6938" fmla="*/ 538162 h 2447925"/>
                <a:gd name="connsiteX69-6939" fmla="*/ 33670 w 2040634"/>
                <a:gd name="connsiteY69-6940" fmla="*/ 566737 h 2447925"/>
                <a:gd name="connsiteX70-6941" fmla="*/ 38433 w 2040634"/>
                <a:gd name="connsiteY70-6942" fmla="*/ 609600 h 2447925"/>
                <a:gd name="connsiteX71-6943" fmla="*/ 38433 w 2040634"/>
                <a:gd name="connsiteY71-6944" fmla="*/ 681037 h 2447925"/>
                <a:gd name="connsiteX72-6945" fmla="*/ 19383 w 2040634"/>
                <a:gd name="connsiteY72-6946" fmla="*/ 709612 h 2447925"/>
                <a:gd name="connsiteX73-6947" fmla="*/ 9858 w 2040634"/>
                <a:gd name="connsiteY73-6948" fmla="*/ 742950 h 2447925"/>
                <a:gd name="connsiteX74-6949" fmla="*/ 333 w 2040634"/>
                <a:gd name="connsiteY74-6950" fmla="*/ 757237 h 2447925"/>
                <a:gd name="connsiteX75-6951" fmla="*/ 14620 w 2040634"/>
                <a:gd name="connsiteY75-6952" fmla="*/ 790575 h 2447925"/>
                <a:gd name="connsiteX76-6953" fmla="*/ 28908 w 2040634"/>
                <a:gd name="connsiteY76-6954" fmla="*/ 842962 h 2447925"/>
                <a:gd name="connsiteX77-6955" fmla="*/ 52720 w 2040634"/>
                <a:gd name="connsiteY77-6956" fmla="*/ 866775 h 2447925"/>
                <a:gd name="connsiteX78-6957" fmla="*/ 62245 w 2040634"/>
                <a:gd name="connsiteY78-6958" fmla="*/ 881062 h 2447925"/>
                <a:gd name="connsiteX79-6959" fmla="*/ 76533 w 2040634"/>
                <a:gd name="connsiteY79-6960" fmla="*/ 909637 h 2447925"/>
                <a:gd name="connsiteX80-6961" fmla="*/ 90820 w 2040634"/>
                <a:gd name="connsiteY80-6962" fmla="*/ 919162 h 2447925"/>
                <a:gd name="connsiteX81-6963" fmla="*/ 114633 w 2040634"/>
                <a:gd name="connsiteY81-6964" fmla="*/ 952500 h 2447925"/>
                <a:gd name="connsiteX82-6965" fmla="*/ 119395 w 2040634"/>
                <a:gd name="connsiteY82-6966" fmla="*/ 966787 h 2447925"/>
                <a:gd name="connsiteX83-6967" fmla="*/ 133683 w 2040634"/>
                <a:gd name="connsiteY83-6968" fmla="*/ 976312 h 2447925"/>
                <a:gd name="connsiteX84-6969" fmla="*/ 143208 w 2040634"/>
                <a:gd name="connsiteY84-6970" fmla="*/ 990600 h 2447925"/>
                <a:gd name="connsiteX85-6971" fmla="*/ 157495 w 2040634"/>
                <a:gd name="connsiteY85-6972" fmla="*/ 1019175 h 2447925"/>
                <a:gd name="connsiteX86-6973" fmla="*/ 171783 w 2040634"/>
                <a:gd name="connsiteY86-6974" fmla="*/ 1028700 h 2447925"/>
                <a:gd name="connsiteX87-6975" fmla="*/ 186070 w 2040634"/>
                <a:gd name="connsiteY87-6976" fmla="*/ 1057275 h 2447925"/>
                <a:gd name="connsiteX88-6977" fmla="*/ 214645 w 2040634"/>
                <a:gd name="connsiteY88-6978" fmla="*/ 1066800 h 2447925"/>
                <a:gd name="connsiteX89-6979" fmla="*/ 257508 w 2040634"/>
                <a:gd name="connsiteY89-6980" fmla="*/ 1095375 h 2447925"/>
                <a:gd name="connsiteX90-6981" fmla="*/ 271795 w 2040634"/>
                <a:gd name="connsiteY90-6982" fmla="*/ 1104900 h 2447925"/>
                <a:gd name="connsiteX91-6983" fmla="*/ 286083 w 2040634"/>
                <a:gd name="connsiteY91-6984" fmla="*/ 1109662 h 2447925"/>
                <a:gd name="connsiteX92-6985" fmla="*/ 305133 w 2040634"/>
                <a:gd name="connsiteY92-6986" fmla="*/ 1104900 h 2447925"/>
                <a:gd name="connsiteX93-6987" fmla="*/ 352758 w 2040634"/>
                <a:gd name="connsiteY93-6988" fmla="*/ 1090612 h 2447925"/>
                <a:gd name="connsiteX94-6989" fmla="*/ 409908 w 2040634"/>
                <a:gd name="connsiteY94-6990" fmla="*/ 1095375 h 2447925"/>
                <a:gd name="connsiteX95-6991" fmla="*/ 424195 w 2040634"/>
                <a:gd name="connsiteY95-6992" fmla="*/ 1100137 h 2447925"/>
                <a:gd name="connsiteX96-6993" fmla="*/ 452770 w 2040634"/>
                <a:gd name="connsiteY96-6994" fmla="*/ 1104900 h 2447925"/>
                <a:gd name="connsiteX97-6995" fmla="*/ 495633 w 2040634"/>
                <a:gd name="connsiteY97-6996" fmla="*/ 1100137 h 2447925"/>
                <a:gd name="connsiteX98-6997" fmla="*/ 505158 w 2040634"/>
                <a:gd name="connsiteY98-6998" fmla="*/ 1085850 h 2447925"/>
                <a:gd name="connsiteX99-6999" fmla="*/ 519445 w 2040634"/>
                <a:gd name="connsiteY99-7000" fmla="*/ 1081087 h 2447925"/>
                <a:gd name="connsiteX100-7001" fmla="*/ 548020 w 2040634"/>
                <a:gd name="connsiteY100-7002" fmla="*/ 1066800 h 2447925"/>
                <a:gd name="connsiteX101-7003" fmla="*/ 562308 w 2040634"/>
                <a:gd name="connsiteY101-7004" fmla="*/ 1057275 h 2447925"/>
                <a:gd name="connsiteX102-7005" fmla="*/ 590883 w 2040634"/>
                <a:gd name="connsiteY102-7006" fmla="*/ 1047750 h 2447925"/>
                <a:gd name="connsiteX103-7007" fmla="*/ 619458 w 2040634"/>
                <a:gd name="connsiteY103-7008" fmla="*/ 1052512 h 2447925"/>
                <a:gd name="connsiteX104-7009" fmla="*/ 648033 w 2040634"/>
                <a:gd name="connsiteY104-7010" fmla="*/ 1062037 h 2447925"/>
                <a:gd name="connsiteX105-7011" fmla="*/ 662320 w 2040634"/>
                <a:gd name="connsiteY105-7012" fmla="*/ 1071562 h 2447925"/>
                <a:gd name="connsiteX106-7013" fmla="*/ 681370 w 2040634"/>
                <a:gd name="connsiteY106-7014" fmla="*/ 1100137 h 2447925"/>
                <a:gd name="connsiteX107-7015" fmla="*/ 709945 w 2040634"/>
                <a:gd name="connsiteY107-7016" fmla="*/ 1119187 h 2447925"/>
                <a:gd name="connsiteX108-7017" fmla="*/ 733758 w 2040634"/>
                <a:gd name="connsiteY108-7018" fmla="*/ 1114425 h 2447925"/>
                <a:gd name="connsiteX109-7019" fmla="*/ 771858 w 2040634"/>
                <a:gd name="connsiteY109-7020" fmla="*/ 1104900 h 2447925"/>
                <a:gd name="connsiteX110-7021" fmla="*/ 786145 w 2040634"/>
                <a:gd name="connsiteY110-7022" fmla="*/ 1109662 h 2447925"/>
                <a:gd name="connsiteX111-7023" fmla="*/ 795670 w 2040634"/>
                <a:gd name="connsiteY111-7024" fmla="*/ 1138237 h 2447925"/>
                <a:gd name="connsiteX112-7025" fmla="*/ 805195 w 2040634"/>
                <a:gd name="connsiteY112-7026" fmla="*/ 1176337 h 2447925"/>
                <a:gd name="connsiteX113-7027" fmla="*/ 800433 w 2040634"/>
                <a:gd name="connsiteY113-7028" fmla="*/ 1233487 h 2447925"/>
                <a:gd name="connsiteX114-7029" fmla="*/ 790908 w 2040634"/>
                <a:gd name="connsiteY114-7030" fmla="*/ 1262062 h 2447925"/>
                <a:gd name="connsiteX115-7031" fmla="*/ 776620 w 2040634"/>
                <a:gd name="connsiteY115-7032" fmla="*/ 1290637 h 2447925"/>
                <a:gd name="connsiteX116-7033" fmla="*/ 800433 w 2040634"/>
                <a:gd name="connsiteY116-7034" fmla="*/ 1333500 h 2447925"/>
                <a:gd name="connsiteX117-7035" fmla="*/ 814720 w 2040634"/>
                <a:gd name="connsiteY117-7036" fmla="*/ 1343025 h 2447925"/>
                <a:gd name="connsiteX118-7037" fmla="*/ 824245 w 2040634"/>
                <a:gd name="connsiteY118-7038" fmla="*/ 1371600 h 2447925"/>
                <a:gd name="connsiteX119-7039" fmla="*/ 833770 w 2040634"/>
                <a:gd name="connsiteY119-7040" fmla="*/ 1385887 h 2447925"/>
                <a:gd name="connsiteX120-7041" fmla="*/ 838533 w 2040634"/>
                <a:gd name="connsiteY120-7042" fmla="*/ 1400175 h 2447925"/>
                <a:gd name="connsiteX121-7043" fmla="*/ 867108 w 2040634"/>
                <a:gd name="connsiteY121-7044" fmla="*/ 1423987 h 2447925"/>
                <a:gd name="connsiteX122-7045" fmla="*/ 890920 w 2040634"/>
                <a:gd name="connsiteY122-7046" fmla="*/ 1466850 h 2447925"/>
                <a:gd name="connsiteX123-7047" fmla="*/ 895683 w 2040634"/>
                <a:gd name="connsiteY123-7048" fmla="*/ 1514475 h 2447925"/>
                <a:gd name="connsiteX124-7049" fmla="*/ 900445 w 2040634"/>
                <a:gd name="connsiteY124-7050" fmla="*/ 1528762 h 2447925"/>
                <a:gd name="connsiteX125-7051" fmla="*/ 919495 w 2040634"/>
                <a:gd name="connsiteY125-7052" fmla="*/ 1557337 h 2447925"/>
                <a:gd name="connsiteX126-7053" fmla="*/ 905208 w 2040634"/>
                <a:gd name="connsiteY126-7054" fmla="*/ 1595437 h 2447925"/>
                <a:gd name="connsiteX127-7055" fmla="*/ 919495 w 2040634"/>
                <a:gd name="connsiteY127-7056" fmla="*/ 1600200 h 2447925"/>
                <a:gd name="connsiteX128-7057" fmla="*/ 933783 w 2040634"/>
                <a:gd name="connsiteY128-7058" fmla="*/ 1628775 h 2447925"/>
                <a:gd name="connsiteX129-7059" fmla="*/ 924258 w 2040634"/>
                <a:gd name="connsiteY129-7060" fmla="*/ 1676400 h 2447925"/>
                <a:gd name="connsiteX130-7061" fmla="*/ 919495 w 2040634"/>
                <a:gd name="connsiteY130-7062" fmla="*/ 1695450 h 2447925"/>
                <a:gd name="connsiteX131-7063" fmla="*/ 900445 w 2040634"/>
                <a:gd name="connsiteY131-7064" fmla="*/ 1724025 h 2447925"/>
                <a:gd name="connsiteX132-7065" fmla="*/ 890920 w 2040634"/>
                <a:gd name="connsiteY132-7066" fmla="*/ 1738312 h 2447925"/>
                <a:gd name="connsiteX133-7067" fmla="*/ 886158 w 2040634"/>
                <a:gd name="connsiteY133-7068" fmla="*/ 1752600 h 2447925"/>
                <a:gd name="connsiteX134-7069" fmla="*/ 881395 w 2040634"/>
                <a:gd name="connsiteY134-7070" fmla="*/ 1785937 h 2447925"/>
                <a:gd name="connsiteX135-7071" fmla="*/ 871870 w 2040634"/>
                <a:gd name="connsiteY135-7072" fmla="*/ 1800225 h 2447925"/>
                <a:gd name="connsiteX136-7073" fmla="*/ 876633 w 2040634"/>
                <a:gd name="connsiteY136-7074" fmla="*/ 1843087 h 2447925"/>
                <a:gd name="connsiteX137-7075" fmla="*/ 871870 w 2040634"/>
                <a:gd name="connsiteY137-7076" fmla="*/ 1866900 h 2447925"/>
                <a:gd name="connsiteX138-7077" fmla="*/ 890920 w 2040634"/>
                <a:gd name="connsiteY138-7078" fmla="*/ 1919287 h 2447925"/>
                <a:gd name="connsiteX139-7079" fmla="*/ 909970 w 2040634"/>
                <a:gd name="connsiteY139-7080" fmla="*/ 1947862 h 2447925"/>
                <a:gd name="connsiteX140-7081" fmla="*/ 914733 w 2040634"/>
                <a:gd name="connsiteY140-7082" fmla="*/ 1962150 h 2447925"/>
                <a:gd name="connsiteX141-7083" fmla="*/ 933783 w 2040634"/>
                <a:gd name="connsiteY141-7084" fmla="*/ 1990725 h 2447925"/>
                <a:gd name="connsiteX142-7085" fmla="*/ 943308 w 2040634"/>
                <a:gd name="connsiteY142-7086" fmla="*/ 2024062 h 2447925"/>
                <a:gd name="connsiteX143-7087" fmla="*/ 950451 w 2040634"/>
                <a:gd name="connsiteY143-7088" fmla="*/ 2057400 h 2447925"/>
                <a:gd name="connsiteX144-7089" fmla="*/ 955214 w 2040634"/>
                <a:gd name="connsiteY144-7090" fmla="*/ 2093118 h 2447925"/>
                <a:gd name="connsiteX145-7091" fmla="*/ 969501 w 2040634"/>
                <a:gd name="connsiteY145-7092" fmla="*/ 2171700 h 2447925"/>
                <a:gd name="connsiteX146-7093" fmla="*/ 990933 w 2040634"/>
                <a:gd name="connsiteY146-7094" fmla="*/ 2209800 h 2447925"/>
                <a:gd name="connsiteX147-7095" fmla="*/ 995695 w 2040634"/>
                <a:gd name="connsiteY147-7096" fmla="*/ 2224087 h 2447925"/>
                <a:gd name="connsiteX148-7097" fmla="*/ 1005220 w 2040634"/>
                <a:gd name="connsiteY148-7098" fmla="*/ 2238375 h 2447925"/>
                <a:gd name="connsiteX149-7099" fmla="*/ 1009983 w 2040634"/>
                <a:gd name="connsiteY149-7100" fmla="*/ 2252662 h 2447925"/>
                <a:gd name="connsiteX150-7101" fmla="*/ 1029033 w 2040634"/>
                <a:gd name="connsiteY150-7102" fmla="*/ 2281237 h 2447925"/>
                <a:gd name="connsiteX151-7103" fmla="*/ 1043320 w 2040634"/>
                <a:gd name="connsiteY151-7104" fmla="*/ 2309812 h 2447925"/>
                <a:gd name="connsiteX152-7105" fmla="*/ 1057608 w 2040634"/>
                <a:gd name="connsiteY152-7106" fmla="*/ 2319337 h 2447925"/>
                <a:gd name="connsiteX153-7107" fmla="*/ 1057608 w 2040634"/>
                <a:gd name="connsiteY153-7108" fmla="*/ 2371725 h 2447925"/>
                <a:gd name="connsiteX154-7109" fmla="*/ 1052845 w 2040634"/>
                <a:gd name="connsiteY154-7110" fmla="*/ 2386012 h 2447925"/>
                <a:gd name="connsiteX155-7111" fmla="*/ 1071895 w 2040634"/>
                <a:gd name="connsiteY155-7112" fmla="*/ 2414587 h 2447925"/>
                <a:gd name="connsiteX156-7113" fmla="*/ 1081420 w 2040634"/>
                <a:gd name="connsiteY156-7114" fmla="*/ 2428875 h 2447925"/>
                <a:gd name="connsiteX157-7115" fmla="*/ 1109995 w 2040634"/>
                <a:gd name="connsiteY157-7116" fmla="*/ 2447925 h 2447925"/>
                <a:gd name="connsiteX158-7117" fmla="*/ 1143333 w 2040634"/>
                <a:gd name="connsiteY158-7118" fmla="*/ 2438400 h 2447925"/>
                <a:gd name="connsiteX159-7119" fmla="*/ 1176670 w 2040634"/>
                <a:gd name="connsiteY159-7120" fmla="*/ 2424112 h 2447925"/>
                <a:gd name="connsiteX160-7121" fmla="*/ 1233820 w 2040634"/>
                <a:gd name="connsiteY160-7122" fmla="*/ 2419350 h 2447925"/>
                <a:gd name="connsiteX161-7123" fmla="*/ 1290970 w 2040634"/>
                <a:gd name="connsiteY161-7124" fmla="*/ 2414587 h 2447925"/>
                <a:gd name="connsiteX162-7125" fmla="*/ 1333833 w 2040634"/>
                <a:gd name="connsiteY162-7126" fmla="*/ 2395537 h 2447925"/>
                <a:gd name="connsiteX163-7127" fmla="*/ 1348120 w 2040634"/>
                <a:gd name="connsiteY163-7128" fmla="*/ 2381250 h 2447925"/>
                <a:gd name="connsiteX164-7129" fmla="*/ 1376695 w 2040634"/>
                <a:gd name="connsiteY164-7130" fmla="*/ 2362200 h 2447925"/>
                <a:gd name="connsiteX165-7131" fmla="*/ 1390983 w 2040634"/>
                <a:gd name="connsiteY165-7132" fmla="*/ 2352675 h 2447925"/>
                <a:gd name="connsiteX166-7133" fmla="*/ 1400508 w 2040634"/>
                <a:gd name="connsiteY166-7134" fmla="*/ 2338387 h 2447925"/>
                <a:gd name="connsiteX167-7135" fmla="*/ 1414795 w 2040634"/>
                <a:gd name="connsiteY167-7136" fmla="*/ 2333625 h 2447925"/>
                <a:gd name="connsiteX168-7137" fmla="*/ 1433845 w 2040634"/>
                <a:gd name="connsiteY168-7138" fmla="*/ 2314575 h 2447925"/>
                <a:gd name="connsiteX169-7139" fmla="*/ 1448133 w 2040634"/>
                <a:gd name="connsiteY169-7140" fmla="*/ 2286000 h 2447925"/>
                <a:gd name="connsiteX170-7141" fmla="*/ 1457658 w 2040634"/>
                <a:gd name="connsiteY170-7142" fmla="*/ 2257425 h 2447925"/>
                <a:gd name="connsiteX171-7143" fmla="*/ 1476708 w 2040634"/>
                <a:gd name="connsiteY171-7144" fmla="*/ 2228850 h 2447925"/>
                <a:gd name="connsiteX172-7145" fmla="*/ 1486233 w 2040634"/>
                <a:gd name="connsiteY172-7146" fmla="*/ 2214562 h 2447925"/>
                <a:gd name="connsiteX173-7147" fmla="*/ 1495758 w 2040634"/>
                <a:gd name="connsiteY173-7148" fmla="*/ 2185987 h 2447925"/>
                <a:gd name="connsiteX174-7149" fmla="*/ 1500520 w 2040634"/>
                <a:gd name="connsiteY174-7150" fmla="*/ 2128837 h 2447925"/>
                <a:gd name="connsiteX175-7151" fmla="*/ 1529095 w 2040634"/>
                <a:gd name="connsiteY175-7152" fmla="*/ 2119312 h 2447925"/>
                <a:gd name="connsiteX176-7153" fmla="*/ 1543383 w 2040634"/>
                <a:gd name="connsiteY176-7154" fmla="*/ 2114550 h 2447925"/>
                <a:gd name="connsiteX177-7155" fmla="*/ 1557670 w 2040634"/>
                <a:gd name="connsiteY177-7156" fmla="*/ 2105025 h 2447925"/>
                <a:gd name="connsiteX178-7157" fmla="*/ 1571958 w 2040634"/>
                <a:gd name="connsiteY178-7158" fmla="*/ 2100262 h 2447925"/>
                <a:gd name="connsiteX179-7159" fmla="*/ 1581483 w 2040634"/>
                <a:gd name="connsiteY179-7160" fmla="*/ 2085975 h 2447925"/>
                <a:gd name="connsiteX180-7161" fmla="*/ 1571958 w 2040634"/>
                <a:gd name="connsiteY180-7162" fmla="*/ 2005012 h 2447925"/>
                <a:gd name="connsiteX181-7163" fmla="*/ 1567195 w 2040634"/>
                <a:gd name="connsiteY181-7164" fmla="*/ 1990725 h 2447925"/>
                <a:gd name="connsiteX182-7165" fmla="*/ 1557670 w 2040634"/>
                <a:gd name="connsiteY182-7166" fmla="*/ 1976437 h 2447925"/>
                <a:gd name="connsiteX183-7167" fmla="*/ 1557670 w 2040634"/>
                <a:gd name="connsiteY183-7168" fmla="*/ 1933575 h 2447925"/>
                <a:gd name="connsiteX184-7169" fmla="*/ 1571958 w 2040634"/>
                <a:gd name="connsiteY184-7170" fmla="*/ 1924050 h 2447925"/>
                <a:gd name="connsiteX185-7171" fmla="*/ 1581483 w 2040634"/>
                <a:gd name="connsiteY185-7172" fmla="*/ 1909762 h 2447925"/>
                <a:gd name="connsiteX186-7173" fmla="*/ 1610058 w 2040634"/>
                <a:gd name="connsiteY186-7174" fmla="*/ 1890712 h 2447925"/>
                <a:gd name="connsiteX187-7175" fmla="*/ 1633870 w 2040634"/>
                <a:gd name="connsiteY187-7176" fmla="*/ 1866900 h 2447925"/>
                <a:gd name="connsiteX188-7177" fmla="*/ 1648158 w 2040634"/>
                <a:gd name="connsiteY188-7178" fmla="*/ 1852612 h 2447925"/>
                <a:gd name="connsiteX189-7179" fmla="*/ 1686257 w 2040634"/>
                <a:gd name="connsiteY189-7180" fmla="*/ 1838325 h 2447925"/>
                <a:gd name="connsiteX190-7181" fmla="*/ 1712451 w 2040634"/>
                <a:gd name="connsiteY190-7182" fmla="*/ 1819275 h 2447925"/>
                <a:gd name="connsiteX191-7183" fmla="*/ 1719595 w 2040634"/>
                <a:gd name="connsiteY191-7184" fmla="*/ 1793081 h 2447925"/>
                <a:gd name="connsiteX192-7185" fmla="*/ 1731502 w 2040634"/>
                <a:gd name="connsiteY192-7186" fmla="*/ 1774032 h 2447925"/>
                <a:gd name="connsiteX193-7187" fmla="*/ 1733883 w 2040634"/>
                <a:gd name="connsiteY193-7188" fmla="*/ 1743075 h 2447925"/>
                <a:gd name="connsiteX194-7189" fmla="*/ 1729120 w 2040634"/>
                <a:gd name="connsiteY194-7190" fmla="*/ 1700212 h 2447925"/>
                <a:gd name="connsiteX195-7191" fmla="*/ 1726739 w 2040634"/>
                <a:gd name="connsiteY195-7192" fmla="*/ 1633537 h 2447925"/>
                <a:gd name="connsiteX196-7193" fmla="*/ 1710070 w 2040634"/>
                <a:gd name="connsiteY196-7194" fmla="*/ 1590675 h 2447925"/>
                <a:gd name="connsiteX197-7195" fmla="*/ 1700545 w 2040634"/>
                <a:gd name="connsiteY197-7196" fmla="*/ 1576387 h 2447925"/>
                <a:gd name="connsiteX198-7197" fmla="*/ 1695783 w 2040634"/>
                <a:gd name="connsiteY198-7198" fmla="*/ 1562100 h 2447925"/>
                <a:gd name="connsiteX199-7199" fmla="*/ 1695783 w 2040634"/>
                <a:gd name="connsiteY199-7200" fmla="*/ 1535906 h 2447925"/>
                <a:gd name="connsiteX200-7201" fmla="*/ 1691020 w 2040634"/>
                <a:gd name="connsiteY200-7202" fmla="*/ 1504950 h 2447925"/>
                <a:gd name="connsiteX201-7203" fmla="*/ 1691020 w 2040634"/>
                <a:gd name="connsiteY201-7204" fmla="*/ 1490662 h 2447925"/>
                <a:gd name="connsiteX202-7205" fmla="*/ 1695783 w 2040634"/>
                <a:gd name="connsiteY202-7206" fmla="*/ 1428750 h 2447925"/>
                <a:gd name="connsiteX203-7207" fmla="*/ 1705308 w 2040634"/>
                <a:gd name="connsiteY203-7208" fmla="*/ 1414462 h 2447925"/>
                <a:gd name="connsiteX204-7209" fmla="*/ 1710070 w 2040634"/>
                <a:gd name="connsiteY204-7210" fmla="*/ 1400175 h 2447925"/>
                <a:gd name="connsiteX205-7211" fmla="*/ 1719595 w 2040634"/>
                <a:gd name="connsiteY205-7212" fmla="*/ 1385887 h 2447925"/>
                <a:gd name="connsiteX206-7213" fmla="*/ 1733883 w 2040634"/>
                <a:gd name="connsiteY206-7214" fmla="*/ 1357312 h 2447925"/>
                <a:gd name="connsiteX207-7215" fmla="*/ 1757695 w 2040634"/>
                <a:gd name="connsiteY207-7216" fmla="*/ 1314450 h 2447925"/>
                <a:gd name="connsiteX208-7217" fmla="*/ 1767220 w 2040634"/>
                <a:gd name="connsiteY208-7218" fmla="*/ 1300162 h 2447925"/>
                <a:gd name="connsiteX209-7219" fmla="*/ 1771983 w 2040634"/>
                <a:gd name="connsiteY209-7220" fmla="*/ 1285875 h 2447925"/>
                <a:gd name="connsiteX210-7221" fmla="*/ 1786270 w 2040634"/>
                <a:gd name="connsiteY210-7222" fmla="*/ 1276350 h 2447925"/>
                <a:gd name="connsiteX211-7223" fmla="*/ 1795795 w 2040634"/>
                <a:gd name="connsiteY211-7224" fmla="*/ 1262062 h 2447925"/>
                <a:gd name="connsiteX212-7225" fmla="*/ 1810083 w 2040634"/>
                <a:gd name="connsiteY212-7226" fmla="*/ 1247775 h 2447925"/>
                <a:gd name="connsiteX213-7227" fmla="*/ 1829133 w 2040634"/>
                <a:gd name="connsiteY213-7228" fmla="*/ 1228725 h 2447925"/>
                <a:gd name="connsiteX214-7229" fmla="*/ 1843420 w 2040634"/>
                <a:gd name="connsiteY214-7230" fmla="*/ 1219200 h 2447925"/>
                <a:gd name="connsiteX215-7231" fmla="*/ 1852945 w 2040634"/>
                <a:gd name="connsiteY215-7232" fmla="*/ 1204912 h 2447925"/>
                <a:gd name="connsiteX216-7233" fmla="*/ 1867233 w 2040634"/>
                <a:gd name="connsiteY216-7234" fmla="*/ 1200150 h 2447925"/>
                <a:gd name="connsiteX217-7235" fmla="*/ 1876758 w 2040634"/>
                <a:gd name="connsiteY217-7236" fmla="*/ 1204912 h 2447925"/>
                <a:gd name="connsiteX218-7237" fmla="*/ 1900570 w 2040634"/>
                <a:gd name="connsiteY218-7238" fmla="*/ 1171575 h 2447925"/>
                <a:gd name="connsiteX219-7239" fmla="*/ 1919620 w 2040634"/>
                <a:gd name="connsiteY219-7240" fmla="*/ 1128712 h 2447925"/>
                <a:gd name="connsiteX220-7241" fmla="*/ 1933908 w 2040634"/>
                <a:gd name="connsiteY220-7242" fmla="*/ 1119187 h 2447925"/>
                <a:gd name="connsiteX221-7243" fmla="*/ 1952958 w 2040634"/>
                <a:gd name="connsiteY221-7244" fmla="*/ 1100137 h 2447925"/>
                <a:gd name="connsiteX222-7245" fmla="*/ 1957720 w 2040634"/>
                <a:gd name="connsiteY222-7246" fmla="*/ 1085850 h 2447925"/>
                <a:gd name="connsiteX223-7247" fmla="*/ 1976770 w 2040634"/>
                <a:gd name="connsiteY223-7248" fmla="*/ 1057275 h 2447925"/>
                <a:gd name="connsiteX224-7249" fmla="*/ 1986295 w 2040634"/>
                <a:gd name="connsiteY224-7250" fmla="*/ 1042987 h 2447925"/>
                <a:gd name="connsiteX225-7251" fmla="*/ 1995820 w 2040634"/>
                <a:gd name="connsiteY225-7252" fmla="*/ 1028700 h 2447925"/>
                <a:gd name="connsiteX226-7253" fmla="*/ 2005345 w 2040634"/>
                <a:gd name="connsiteY226-7254" fmla="*/ 1014412 h 2447925"/>
                <a:gd name="connsiteX227-7255" fmla="*/ 2019633 w 2040634"/>
                <a:gd name="connsiteY227-7256" fmla="*/ 1004887 h 2447925"/>
                <a:gd name="connsiteX228-7257" fmla="*/ 2038683 w 2040634"/>
                <a:gd name="connsiteY228-7258" fmla="*/ 962025 h 2447925"/>
                <a:gd name="connsiteX229-7259" fmla="*/ 2033920 w 2040634"/>
                <a:gd name="connsiteY229-7260" fmla="*/ 862012 h 2447925"/>
                <a:gd name="connsiteX230-7261" fmla="*/ 2005345 w 2040634"/>
                <a:gd name="connsiteY230-7262" fmla="*/ 881062 h 2447925"/>
                <a:gd name="connsiteX231-7263" fmla="*/ 1952958 w 2040634"/>
                <a:gd name="connsiteY231-7264" fmla="*/ 885825 h 2447925"/>
                <a:gd name="connsiteX232-7265" fmla="*/ 1924383 w 2040634"/>
                <a:gd name="connsiteY232-7266" fmla="*/ 895350 h 2447925"/>
                <a:gd name="connsiteX233-7267" fmla="*/ 1895808 w 2040634"/>
                <a:gd name="connsiteY233-7268" fmla="*/ 909637 h 2447925"/>
                <a:gd name="connsiteX234-7269" fmla="*/ 1819608 w 2040634"/>
                <a:gd name="connsiteY234-7270" fmla="*/ 904875 h 2447925"/>
                <a:gd name="connsiteX235-7271" fmla="*/ 1805320 w 2040634"/>
                <a:gd name="connsiteY235-7272" fmla="*/ 900112 h 2447925"/>
                <a:gd name="connsiteX236-7273" fmla="*/ 1786270 w 2040634"/>
                <a:gd name="connsiteY236-7274" fmla="*/ 871537 h 2447925"/>
                <a:gd name="connsiteX237-7275" fmla="*/ 1800558 w 2040634"/>
                <a:gd name="connsiteY237-7276" fmla="*/ 862012 h 2447925"/>
                <a:gd name="connsiteX238-7277" fmla="*/ 1795795 w 2040634"/>
                <a:gd name="connsiteY238-7278" fmla="*/ 833437 h 2447925"/>
                <a:gd name="connsiteX239-7279" fmla="*/ 1781508 w 2040634"/>
                <a:gd name="connsiteY239-7280" fmla="*/ 828675 h 2447925"/>
                <a:gd name="connsiteX240-7281" fmla="*/ 1767220 w 2040634"/>
                <a:gd name="connsiteY240-7282" fmla="*/ 800100 h 2447925"/>
                <a:gd name="connsiteX241-7283" fmla="*/ 1752933 w 2040634"/>
                <a:gd name="connsiteY241-7284" fmla="*/ 790575 h 2447925"/>
                <a:gd name="connsiteX242-7285" fmla="*/ 1724358 w 2040634"/>
                <a:gd name="connsiteY242-7286" fmla="*/ 766762 h 2447925"/>
                <a:gd name="connsiteX243-7287" fmla="*/ 1695783 w 2040634"/>
                <a:gd name="connsiteY243-7288" fmla="*/ 747712 h 2447925"/>
                <a:gd name="connsiteX244-7289" fmla="*/ 1676733 w 2040634"/>
                <a:gd name="connsiteY244-7290" fmla="*/ 704850 h 2447925"/>
                <a:gd name="connsiteX245-7291" fmla="*/ 1662445 w 2040634"/>
                <a:gd name="connsiteY245-7292" fmla="*/ 652462 h 2447925"/>
                <a:gd name="connsiteX246-7293" fmla="*/ 1648158 w 2040634"/>
                <a:gd name="connsiteY246-7294" fmla="*/ 647700 h 2447925"/>
                <a:gd name="connsiteX247-7295" fmla="*/ 1633870 w 2040634"/>
                <a:gd name="connsiteY247-7296" fmla="*/ 619125 h 2447925"/>
                <a:gd name="connsiteX248-7297" fmla="*/ 1629108 w 2040634"/>
                <a:gd name="connsiteY248-7298" fmla="*/ 604837 h 2447925"/>
                <a:gd name="connsiteX249-7299" fmla="*/ 1624345 w 2040634"/>
                <a:gd name="connsiteY249-7300" fmla="*/ 528637 h 2447925"/>
                <a:gd name="connsiteX250-7301" fmla="*/ 1619583 w 2040634"/>
                <a:gd name="connsiteY250-7302" fmla="*/ 514350 h 2447925"/>
                <a:gd name="connsiteX251-7303" fmla="*/ 1605295 w 2040634"/>
                <a:gd name="connsiteY251-7304" fmla="*/ 509587 h 2447925"/>
                <a:gd name="connsiteX252-7305" fmla="*/ 1586245 w 2040634"/>
                <a:gd name="connsiteY252-7306" fmla="*/ 481012 h 2447925"/>
                <a:gd name="connsiteX253-7307" fmla="*/ 1581483 w 2040634"/>
                <a:gd name="connsiteY253-7308" fmla="*/ 466725 h 2447925"/>
                <a:gd name="connsiteX254-7309" fmla="*/ 1576720 w 2040634"/>
                <a:gd name="connsiteY254-7310" fmla="*/ 438150 h 2447925"/>
                <a:gd name="connsiteX255-7311" fmla="*/ 1567195 w 2040634"/>
                <a:gd name="connsiteY255-7312" fmla="*/ 423862 h 2447925"/>
                <a:gd name="connsiteX256-7313" fmla="*/ 1543383 w 2040634"/>
                <a:gd name="connsiteY256-7314" fmla="*/ 385762 h 2447925"/>
                <a:gd name="connsiteX257-7315" fmla="*/ 1529095 w 2040634"/>
                <a:gd name="connsiteY257-7316" fmla="*/ 338137 h 2447925"/>
                <a:gd name="connsiteX258-7317" fmla="*/ 1519570 w 2040634"/>
                <a:gd name="connsiteY258-7318" fmla="*/ 323850 h 2447925"/>
                <a:gd name="connsiteX259-7319" fmla="*/ 1514808 w 2040634"/>
                <a:gd name="connsiteY259-7320" fmla="*/ 309562 h 2447925"/>
                <a:gd name="connsiteX260-7321" fmla="*/ 1490995 w 2040634"/>
                <a:gd name="connsiteY260-7322" fmla="*/ 266700 h 2447925"/>
                <a:gd name="connsiteX261-7323" fmla="*/ 1486233 w 2040634"/>
                <a:gd name="connsiteY261-7324" fmla="*/ 214312 h 2447925"/>
                <a:gd name="connsiteX0-7325" fmla="*/ 1516811 w 2040634"/>
                <a:gd name="connsiteY0-7326" fmla="*/ 196946 h 2447925"/>
                <a:gd name="connsiteX1-7327" fmla="*/ 1486233 w 2040634"/>
                <a:gd name="connsiteY1-7328" fmla="*/ 214312 h 2447925"/>
                <a:gd name="connsiteX2-7329" fmla="*/ 1471595 w 2040634"/>
                <a:gd name="connsiteY2-7330" fmla="*/ 172226 h 2447925"/>
                <a:gd name="connsiteX3-7331" fmla="*/ 1410033 w 2040634"/>
                <a:gd name="connsiteY3-7332" fmla="*/ 219075 h 2447925"/>
                <a:gd name="connsiteX4-7333" fmla="*/ 1395745 w 2040634"/>
                <a:gd name="connsiteY4-7334" fmla="*/ 223837 h 2447925"/>
                <a:gd name="connsiteX5-7335" fmla="*/ 1352883 w 2040634"/>
                <a:gd name="connsiteY5-7336" fmla="*/ 209550 h 2447925"/>
                <a:gd name="connsiteX6-7337" fmla="*/ 1338595 w 2040634"/>
                <a:gd name="connsiteY6-7338" fmla="*/ 204787 h 2447925"/>
                <a:gd name="connsiteX7-7339" fmla="*/ 1319545 w 2040634"/>
                <a:gd name="connsiteY7-7340" fmla="*/ 200025 h 2447925"/>
                <a:gd name="connsiteX8-7341" fmla="*/ 1305258 w 2040634"/>
                <a:gd name="connsiteY8-7342" fmla="*/ 195262 h 2447925"/>
                <a:gd name="connsiteX9-7343" fmla="*/ 1262395 w 2040634"/>
                <a:gd name="connsiteY9-7344" fmla="*/ 190500 h 2447925"/>
                <a:gd name="connsiteX10-7345" fmla="*/ 1214770 w 2040634"/>
                <a:gd name="connsiteY10-7346" fmla="*/ 176212 h 2447925"/>
                <a:gd name="connsiteX11-7347" fmla="*/ 1210008 w 2040634"/>
                <a:gd name="connsiteY11-7348" fmla="*/ 161925 h 2447925"/>
                <a:gd name="connsiteX12-7349" fmla="*/ 1143333 w 2040634"/>
                <a:gd name="connsiteY12-7350" fmla="*/ 161925 h 2447925"/>
                <a:gd name="connsiteX13-7351" fmla="*/ 1129045 w 2040634"/>
                <a:gd name="connsiteY13-7352" fmla="*/ 190500 h 2447925"/>
                <a:gd name="connsiteX14-7353" fmla="*/ 1124283 w 2040634"/>
                <a:gd name="connsiteY14-7354" fmla="*/ 214312 h 2447925"/>
                <a:gd name="connsiteX15-7355" fmla="*/ 1105233 w 2040634"/>
                <a:gd name="connsiteY15-7356" fmla="*/ 242887 h 2447925"/>
                <a:gd name="connsiteX16-7357" fmla="*/ 1090945 w 2040634"/>
                <a:gd name="connsiteY16-7358" fmla="*/ 238125 h 2447925"/>
                <a:gd name="connsiteX17-7359" fmla="*/ 1086183 w 2040634"/>
                <a:gd name="connsiteY17-7360" fmla="*/ 223837 h 2447925"/>
                <a:gd name="connsiteX18-7361" fmla="*/ 1067133 w 2040634"/>
                <a:gd name="connsiteY18-7362" fmla="*/ 219075 h 2447925"/>
                <a:gd name="connsiteX19-7363" fmla="*/ 1038558 w 2040634"/>
                <a:gd name="connsiteY19-7364" fmla="*/ 209550 h 2447925"/>
                <a:gd name="connsiteX20-7365" fmla="*/ 1024270 w 2040634"/>
                <a:gd name="connsiteY20-7366" fmla="*/ 204787 h 2447925"/>
                <a:gd name="connsiteX21-7367" fmla="*/ 1009983 w 2040634"/>
                <a:gd name="connsiteY21-7368" fmla="*/ 200025 h 2447925"/>
                <a:gd name="connsiteX22-7369" fmla="*/ 986170 w 2040634"/>
                <a:gd name="connsiteY22-7370" fmla="*/ 204787 h 2447925"/>
                <a:gd name="connsiteX23-7371" fmla="*/ 962358 w 2040634"/>
                <a:gd name="connsiteY23-7372" fmla="*/ 166687 h 2447925"/>
                <a:gd name="connsiteX24-7373" fmla="*/ 948070 w 2040634"/>
                <a:gd name="connsiteY24-7374" fmla="*/ 152400 h 2447925"/>
                <a:gd name="connsiteX25-7375" fmla="*/ 886158 w 2040634"/>
                <a:gd name="connsiteY25-7376" fmla="*/ 147637 h 2447925"/>
                <a:gd name="connsiteX26-7377" fmla="*/ 867108 w 2040634"/>
                <a:gd name="connsiteY26-7378" fmla="*/ 142875 h 2447925"/>
                <a:gd name="connsiteX27-7379" fmla="*/ 824245 w 2040634"/>
                <a:gd name="connsiteY27-7380" fmla="*/ 119062 h 2447925"/>
                <a:gd name="connsiteX28-7381" fmla="*/ 819483 w 2040634"/>
                <a:gd name="connsiteY28-7382" fmla="*/ 104775 h 2447925"/>
                <a:gd name="connsiteX29-7383" fmla="*/ 833770 w 2040634"/>
                <a:gd name="connsiteY29-7384" fmla="*/ 95250 h 2447925"/>
                <a:gd name="connsiteX30-7385" fmla="*/ 838533 w 2040634"/>
                <a:gd name="connsiteY30-7386" fmla="*/ 80962 h 2447925"/>
                <a:gd name="connsiteX31-7387" fmla="*/ 833770 w 2040634"/>
                <a:gd name="connsiteY31-7388" fmla="*/ 47625 h 2447925"/>
                <a:gd name="connsiteX32-7389" fmla="*/ 843295 w 2040634"/>
                <a:gd name="connsiteY32-7390" fmla="*/ 19050 h 2447925"/>
                <a:gd name="connsiteX33-7391" fmla="*/ 829008 w 2040634"/>
                <a:gd name="connsiteY33-7392" fmla="*/ 9525 h 2447925"/>
                <a:gd name="connsiteX34-7393" fmla="*/ 800433 w 2040634"/>
                <a:gd name="connsiteY34-7394" fmla="*/ 0 h 2447925"/>
                <a:gd name="connsiteX35-7395" fmla="*/ 690895 w 2040634"/>
                <a:gd name="connsiteY35-7396" fmla="*/ 14287 h 2447925"/>
                <a:gd name="connsiteX36-7397" fmla="*/ 595645 w 2040634"/>
                <a:gd name="connsiteY36-7398" fmla="*/ 23812 h 2447925"/>
                <a:gd name="connsiteX37-7399" fmla="*/ 562308 w 2040634"/>
                <a:gd name="connsiteY37-7400" fmla="*/ 33337 h 2447925"/>
                <a:gd name="connsiteX38-7401" fmla="*/ 548020 w 2040634"/>
                <a:gd name="connsiteY38-7402" fmla="*/ 42862 h 2447925"/>
                <a:gd name="connsiteX39-7403" fmla="*/ 519445 w 2040634"/>
                <a:gd name="connsiteY39-7404" fmla="*/ 47625 h 2447925"/>
                <a:gd name="connsiteX40-7405" fmla="*/ 505158 w 2040634"/>
                <a:gd name="connsiteY40-7406" fmla="*/ 52387 h 2447925"/>
                <a:gd name="connsiteX41-7407" fmla="*/ 490870 w 2040634"/>
                <a:gd name="connsiteY41-7408" fmla="*/ 61912 h 2447925"/>
                <a:gd name="connsiteX42-7409" fmla="*/ 409908 w 2040634"/>
                <a:gd name="connsiteY42-7410" fmla="*/ 76200 h 2447925"/>
                <a:gd name="connsiteX43-7411" fmla="*/ 376570 w 2040634"/>
                <a:gd name="connsiteY43-7412" fmla="*/ 71437 h 2447925"/>
                <a:gd name="connsiteX44-7413" fmla="*/ 371808 w 2040634"/>
                <a:gd name="connsiteY44-7414" fmla="*/ 57150 h 2447925"/>
                <a:gd name="connsiteX45-7415" fmla="*/ 362283 w 2040634"/>
                <a:gd name="connsiteY45-7416" fmla="*/ 42862 h 2447925"/>
                <a:gd name="connsiteX46-7417" fmla="*/ 347995 w 2040634"/>
                <a:gd name="connsiteY46-7418" fmla="*/ 47625 h 2447925"/>
                <a:gd name="connsiteX47-7419" fmla="*/ 343233 w 2040634"/>
                <a:gd name="connsiteY47-7420" fmla="*/ 66675 h 2447925"/>
                <a:gd name="connsiteX48-7421" fmla="*/ 319420 w 2040634"/>
                <a:gd name="connsiteY48-7422" fmla="*/ 109537 h 2447925"/>
                <a:gd name="connsiteX49-7423" fmla="*/ 290845 w 2040634"/>
                <a:gd name="connsiteY49-7424" fmla="*/ 123825 h 2447925"/>
                <a:gd name="connsiteX50-7425" fmla="*/ 262270 w 2040634"/>
                <a:gd name="connsiteY50-7426" fmla="*/ 133350 h 2447925"/>
                <a:gd name="connsiteX51-7427" fmla="*/ 247983 w 2040634"/>
                <a:gd name="connsiteY51-7428" fmla="*/ 147637 h 2447925"/>
                <a:gd name="connsiteX52-7429" fmla="*/ 228933 w 2040634"/>
                <a:gd name="connsiteY52-7430" fmla="*/ 176212 h 2447925"/>
                <a:gd name="connsiteX53-7431" fmla="*/ 233695 w 2040634"/>
                <a:gd name="connsiteY53-7432" fmla="*/ 238125 h 2447925"/>
                <a:gd name="connsiteX54-7433" fmla="*/ 219408 w 2040634"/>
                <a:gd name="connsiteY54-7434" fmla="*/ 280987 h 2447925"/>
                <a:gd name="connsiteX55-7435" fmla="*/ 162258 w 2040634"/>
                <a:gd name="connsiteY55-7436" fmla="*/ 309562 h 2447925"/>
                <a:gd name="connsiteX56-7437" fmla="*/ 147970 w 2040634"/>
                <a:gd name="connsiteY56-7438" fmla="*/ 314325 h 2447925"/>
                <a:gd name="connsiteX57-7439" fmla="*/ 133683 w 2040634"/>
                <a:gd name="connsiteY57-7440" fmla="*/ 319087 h 2447925"/>
                <a:gd name="connsiteX58-7441" fmla="*/ 114633 w 2040634"/>
                <a:gd name="connsiteY58-7442" fmla="*/ 342900 h 2447925"/>
                <a:gd name="connsiteX59-7443" fmla="*/ 95583 w 2040634"/>
                <a:gd name="connsiteY59-7444" fmla="*/ 366712 h 2447925"/>
                <a:gd name="connsiteX60-7445" fmla="*/ 90820 w 2040634"/>
                <a:gd name="connsiteY60-7446" fmla="*/ 381000 h 2447925"/>
                <a:gd name="connsiteX61-7447" fmla="*/ 76533 w 2040634"/>
                <a:gd name="connsiteY61-7448" fmla="*/ 395287 h 2447925"/>
                <a:gd name="connsiteX62-7449" fmla="*/ 71770 w 2040634"/>
                <a:gd name="connsiteY62-7450" fmla="*/ 423862 h 2447925"/>
                <a:gd name="connsiteX63-7451" fmla="*/ 62245 w 2040634"/>
                <a:gd name="connsiteY63-7452" fmla="*/ 452437 h 2447925"/>
                <a:gd name="connsiteX64-7453" fmla="*/ 57483 w 2040634"/>
                <a:gd name="connsiteY64-7454" fmla="*/ 466725 h 2447925"/>
                <a:gd name="connsiteX65-7455" fmla="*/ 52720 w 2040634"/>
                <a:gd name="connsiteY65-7456" fmla="*/ 481012 h 2447925"/>
                <a:gd name="connsiteX66-7457" fmla="*/ 38433 w 2040634"/>
                <a:gd name="connsiteY66-7458" fmla="*/ 490537 h 2447925"/>
                <a:gd name="connsiteX67-7459" fmla="*/ 19383 w 2040634"/>
                <a:gd name="connsiteY67-7460" fmla="*/ 519112 h 2447925"/>
                <a:gd name="connsiteX68-7461" fmla="*/ 24145 w 2040634"/>
                <a:gd name="connsiteY68-7462" fmla="*/ 538162 h 2447925"/>
                <a:gd name="connsiteX69-7463" fmla="*/ 33670 w 2040634"/>
                <a:gd name="connsiteY69-7464" fmla="*/ 566737 h 2447925"/>
                <a:gd name="connsiteX70-7465" fmla="*/ 38433 w 2040634"/>
                <a:gd name="connsiteY70-7466" fmla="*/ 609600 h 2447925"/>
                <a:gd name="connsiteX71-7467" fmla="*/ 38433 w 2040634"/>
                <a:gd name="connsiteY71-7468" fmla="*/ 681037 h 2447925"/>
                <a:gd name="connsiteX72-7469" fmla="*/ 19383 w 2040634"/>
                <a:gd name="connsiteY72-7470" fmla="*/ 709612 h 2447925"/>
                <a:gd name="connsiteX73-7471" fmla="*/ 9858 w 2040634"/>
                <a:gd name="connsiteY73-7472" fmla="*/ 742950 h 2447925"/>
                <a:gd name="connsiteX74-7473" fmla="*/ 333 w 2040634"/>
                <a:gd name="connsiteY74-7474" fmla="*/ 757237 h 2447925"/>
                <a:gd name="connsiteX75-7475" fmla="*/ 14620 w 2040634"/>
                <a:gd name="connsiteY75-7476" fmla="*/ 790575 h 2447925"/>
                <a:gd name="connsiteX76-7477" fmla="*/ 28908 w 2040634"/>
                <a:gd name="connsiteY76-7478" fmla="*/ 842962 h 2447925"/>
                <a:gd name="connsiteX77-7479" fmla="*/ 52720 w 2040634"/>
                <a:gd name="connsiteY77-7480" fmla="*/ 866775 h 2447925"/>
                <a:gd name="connsiteX78-7481" fmla="*/ 62245 w 2040634"/>
                <a:gd name="connsiteY78-7482" fmla="*/ 881062 h 2447925"/>
                <a:gd name="connsiteX79-7483" fmla="*/ 76533 w 2040634"/>
                <a:gd name="connsiteY79-7484" fmla="*/ 909637 h 2447925"/>
                <a:gd name="connsiteX80-7485" fmla="*/ 90820 w 2040634"/>
                <a:gd name="connsiteY80-7486" fmla="*/ 919162 h 2447925"/>
                <a:gd name="connsiteX81-7487" fmla="*/ 114633 w 2040634"/>
                <a:gd name="connsiteY81-7488" fmla="*/ 952500 h 2447925"/>
                <a:gd name="connsiteX82-7489" fmla="*/ 119395 w 2040634"/>
                <a:gd name="connsiteY82-7490" fmla="*/ 966787 h 2447925"/>
                <a:gd name="connsiteX83-7491" fmla="*/ 133683 w 2040634"/>
                <a:gd name="connsiteY83-7492" fmla="*/ 976312 h 2447925"/>
                <a:gd name="connsiteX84-7493" fmla="*/ 143208 w 2040634"/>
                <a:gd name="connsiteY84-7494" fmla="*/ 990600 h 2447925"/>
                <a:gd name="connsiteX85-7495" fmla="*/ 157495 w 2040634"/>
                <a:gd name="connsiteY85-7496" fmla="*/ 1019175 h 2447925"/>
                <a:gd name="connsiteX86-7497" fmla="*/ 171783 w 2040634"/>
                <a:gd name="connsiteY86-7498" fmla="*/ 1028700 h 2447925"/>
                <a:gd name="connsiteX87-7499" fmla="*/ 186070 w 2040634"/>
                <a:gd name="connsiteY87-7500" fmla="*/ 1057275 h 2447925"/>
                <a:gd name="connsiteX88-7501" fmla="*/ 214645 w 2040634"/>
                <a:gd name="connsiteY88-7502" fmla="*/ 1066800 h 2447925"/>
                <a:gd name="connsiteX89-7503" fmla="*/ 257508 w 2040634"/>
                <a:gd name="connsiteY89-7504" fmla="*/ 1095375 h 2447925"/>
                <a:gd name="connsiteX90-7505" fmla="*/ 271795 w 2040634"/>
                <a:gd name="connsiteY90-7506" fmla="*/ 1104900 h 2447925"/>
                <a:gd name="connsiteX91-7507" fmla="*/ 286083 w 2040634"/>
                <a:gd name="connsiteY91-7508" fmla="*/ 1109662 h 2447925"/>
                <a:gd name="connsiteX92-7509" fmla="*/ 305133 w 2040634"/>
                <a:gd name="connsiteY92-7510" fmla="*/ 1104900 h 2447925"/>
                <a:gd name="connsiteX93-7511" fmla="*/ 352758 w 2040634"/>
                <a:gd name="connsiteY93-7512" fmla="*/ 1090612 h 2447925"/>
                <a:gd name="connsiteX94-7513" fmla="*/ 409908 w 2040634"/>
                <a:gd name="connsiteY94-7514" fmla="*/ 1095375 h 2447925"/>
                <a:gd name="connsiteX95-7515" fmla="*/ 424195 w 2040634"/>
                <a:gd name="connsiteY95-7516" fmla="*/ 1100137 h 2447925"/>
                <a:gd name="connsiteX96-7517" fmla="*/ 452770 w 2040634"/>
                <a:gd name="connsiteY96-7518" fmla="*/ 1104900 h 2447925"/>
                <a:gd name="connsiteX97-7519" fmla="*/ 495633 w 2040634"/>
                <a:gd name="connsiteY97-7520" fmla="*/ 1100137 h 2447925"/>
                <a:gd name="connsiteX98-7521" fmla="*/ 505158 w 2040634"/>
                <a:gd name="connsiteY98-7522" fmla="*/ 1085850 h 2447925"/>
                <a:gd name="connsiteX99-7523" fmla="*/ 519445 w 2040634"/>
                <a:gd name="connsiteY99-7524" fmla="*/ 1081087 h 2447925"/>
                <a:gd name="connsiteX100-7525" fmla="*/ 548020 w 2040634"/>
                <a:gd name="connsiteY100-7526" fmla="*/ 1066800 h 2447925"/>
                <a:gd name="connsiteX101-7527" fmla="*/ 562308 w 2040634"/>
                <a:gd name="connsiteY101-7528" fmla="*/ 1057275 h 2447925"/>
                <a:gd name="connsiteX102-7529" fmla="*/ 590883 w 2040634"/>
                <a:gd name="connsiteY102-7530" fmla="*/ 1047750 h 2447925"/>
                <a:gd name="connsiteX103-7531" fmla="*/ 619458 w 2040634"/>
                <a:gd name="connsiteY103-7532" fmla="*/ 1052512 h 2447925"/>
                <a:gd name="connsiteX104-7533" fmla="*/ 648033 w 2040634"/>
                <a:gd name="connsiteY104-7534" fmla="*/ 1062037 h 2447925"/>
                <a:gd name="connsiteX105-7535" fmla="*/ 662320 w 2040634"/>
                <a:gd name="connsiteY105-7536" fmla="*/ 1071562 h 2447925"/>
                <a:gd name="connsiteX106-7537" fmla="*/ 681370 w 2040634"/>
                <a:gd name="connsiteY106-7538" fmla="*/ 1100137 h 2447925"/>
                <a:gd name="connsiteX107-7539" fmla="*/ 709945 w 2040634"/>
                <a:gd name="connsiteY107-7540" fmla="*/ 1119187 h 2447925"/>
                <a:gd name="connsiteX108-7541" fmla="*/ 733758 w 2040634"/>
                <a:gd name="connsiteY108-7542" fmla="*/ 1114425 h 2447925"/>
                <a:gd name="connsiteX109-7543" fmla="*/ 771858 w 2040634"/>
                <a:gd name="connsiteY109-7544" fmla="*/ 1104900 h 2447925"/>
                <a:gd name="connsiteX110-7545" fmla="*/ 786145 w 2040634"/>
                <a:gd name="connsiteY110-7546" fmla="*/ 1109662 h 2447925"/>
                <a:gd name="connsiteX111-7547" fmla="*/ 795670 w 2040634"/>
                <a:gd name="connsiteY111-7548" fmla="*/ 1138237 h 2447925"/>
                <a:gd name="connsiteX112-7549" fmla="*/ 805195 w 2040634"/>
                <a:gd name="connsiteY112-7550" fmla="*/ 1176337 h 2447925"/>
                <a:gd name="connsiteX113-7551" fmla="*/ 800433 w 2040634"/>
                <a:gd name="connsiteY113-7552" fmla="*/ 1233487 h 2447925"/>
                <a:gd name="connsiteX114-7553" fmla="*/ 790908 w 2040634"/>
                <a:gd name="connsiteY114-7554" fmla="*/ 1262062 h 2447925"/>
                <a:gd name="connsiteX115-7555" fmla="*/ 776620 w 2040634"/>
                <a:gd name="connsiteY115-7556" fmla="*/ 1290637 h 2447925"/>
                <a:gd name="connsiteX116-7557" fmla="*/ 800433 w 2040634"/>
                <a:gd name="connsiteY116-7558" fmla="*/ 1333500 h 2447925"/>
                <a:gd name="connsiteX117-7559" fmla="*/ 814720 w 2040634"/>
                <a:gd name="connsiteY117-7560" fmla="*/ 1343025 h 2447925"/>
                <a:gd name="connsiteX118-7561" fmla="*/ 824245 w 2040634"/>
                <a:gd name="connsiteY118-7562" fmla="*/ 1371600 h 2447925"/>
                <a:gd name="connsiteX119-7563" fmla="*/ 833770 w 2040634"/>
                <a:gd name="connsiteY119-7564" fmla="*/ 1385887 h 2447925"/>
                <a:gd name="connsiteX120-7565" fmla="*/ 838533 w 2040634"/>
                <a:gd name="connsiteY120-7566" fmla="*/ 1400175 h 2447925"/>
                <a:gd name="connsiteX121-7567" fmla="*/ 867108 w 2040634"/>
                <a:gd name="connsiteY121-7568" fmla="*/ 1423987 h 2447925"/>
                <a:gd name="connsiteX122-7569" fmla="*/ 890920 w 2040634"/>
                <a:gd name="connsiteY122-7570" fmla="*/ 1466850 h 2447925"/>
                <a:gd name="connsiteX123-7571" fmla="*/ 895683 w 2040634"/>
                <a:gd name="connsiteY123-7572" fmla="*/ 1514475 h 2447925"/>
                <a:gd name="connsiteX124-7573" fmla="*/ 900445 w 2040634"/>
                <a:gd name="connsiteY124-7574" fmla="*/ 1528762 h 2447925"/>
                <a:gd name="connsiteX125-7575" fmla="*/ 919495 w 2040634"/>
                <a:gd name="connsiteY125-7576" fmla="*/ 1557337 h 2447925"/>
                <a:gd name="connsiteX126-7577" fmla="*/ 905208 w 2040634"/>
                <a:gd name="connsiteY126-7578" fmla="*/ 1595437 h 2447925"/>
                <a:gd name="connsiteX127-7579" fmla="*/ 919495 w 2040634"/>
                <a:gd name="connsiteY127-7580" fmla="*/ 1600200 h 2447925"/>
                <a:gd name="connsiteX128-7581" fmla="*/ 933783 w 2040634"/>
                <a:gd name="connsiteY128-7582" fmla="*/ 1628775 h 2447925"/>
                <a:gd name="connsiteX129-7583" fmla="*/ 924258 w 2040634"/>
                <a:gd name="connsiteY129-7584" fmla="*/ 1676400 h 2447925"/>
                <a:gd name="connsiteX130-7585" fmla="*/ 919495 w 2040634"/>
                <a:gd name="connsiteY130-7586" fmla="*/ 1695450 h 2447925"/>
                <a:gd name="connsiteX131-7587" fmla="*/ 900445 w 2040634"/>
                <a:gd name="connsiteY131-7588" fmla="*/ 1724025 h 2447925"/>
                <a:gd name="connsiteX132-7589" fmla="*/ 890920 w 2040634"/>
                <a:gd name="connsiteY132-7590" fmla="*/ 1738312 h 2447925"/>
                <a:gd name="connsiteX133-7591" fmla="*/ 886158 w 2040634"/>
                <a:gd name="connsiteY133-7592" fmla="*/ 1752600 h 2447925"/>
                <a:gd name="connsiteX134-7593" fmla="*/ 881395 w 2040634"/>
                <a:gd name="connsiteY134-7594" fmla="*/ 1785937 h 2447925"/>
                <a:gd name="connsiteX135-7595" fmla="*/ 871870 w 2040634"/>
                <a:gd name="connsiteY135-7596" fmla="*/ 1800225 h 2447925"/>
                <a:gd name="connsiteX136-7597" fmla="*/ 876633 w 2040634"/>
                <a:gd name="connsiteY136-7598" fmla="*/ 1843087 h 2447925"/>
                <a:gd name="connsiteX137-7599" fmla="*/ 871870 w 2040634"/>
                <a:gd name="connsiteY137-7600" fmla="*/ 1866900 h 2447925"/>
                <a:gd name="connsiteX138-7601" fmla="*/ 890920 w 2040634"/>
                <a:gd name="connsiteY138-7602" fmla="*/ 1919287 h 2447925"/>
                <a:gd name="connsiteX139-7603" fmla="*/ 909970 w 2040634"/>
                <a:gd name="connsiteY139-7604" fmla="*/ 1947862 h 2447925"/>
                <a:gd name="connsiteX140-7605" fmla="*/ 914733 w 2040634"/>
                <a:gd name="connsiteY140-7606" fmla="*/ 1962150 h 2447925"/>
                <a:gd name="connsiteX141-7607" fmla="*/ 933783 w 2040634"/>
                <a:gd name="connsiteY141-7608" fmla="*/ 1990725 h 2447925"/>
                <a:gd name="connsiteX142-7609" fmla="*/ 943308 w 2040634"/>
                <a:gd name="connsiteY142-7610" fmla="*/ 2024062 h 2447925"/>
                <a:gd name="connsiteX143-7611" fmla="*/ 950451 w 2040634"/>
                <a:gd name="connsiteY143-7612" fmla="*/ 2057400 h 2447925"/>
                <a:gd name="connsiteX144-7613" fmla="*/ 955214 w 2040634"/>
                <a:gd name="connsiteY144-7614" fmla="*/ 2093118 h 2447925"/>
                <a:gd name="connsiteX145-7615" fmla="*/ 969501 w 2040634"/>
                <a:gd name="connsiteY145-7616" fmla="*/ 2171700 h 2447925"/>
                <a:gd name="connsiteX146-7617" fmla="*/ 990933 w 2040634"/>
                <a:gd name="connsiteY146-7618" fmla="*/ 2209800 h 2447925"/>
                <a:gd name="connsiteX147-7619" fmla="*/ 995695 w 2040634"/>
                <a:gd name="connsiteY147-7620" fmla="*/ 2224087 h 2447925"/>
                <a:gd name="connsiteX148-7621" fmla="*/ 1005220 w 2040634"/>
                <a:gd name="connsiteY148-7622" fmla="*/ 2238375 h 2447925"/>
                <a:gd name="connsiteX149-7623" fmla="*/ 1009983 w 2040634"/>
                <a:gd name="connsiteY149-7624" fmla="*/ 2252662 h 2447925"/>
                <a:gd name="connsiteX150-7625" fmla="*/ 1029033 w 2040634"/>
                <a:gd name="connsiteY150-7626" fmla="*/ 2281237 h 2447925"/>
                <a:gd name="connsiteX151-7627" fmla="*/ 1043320 w 2040634"/>
                <a:gd name="connsiteY151-7628" fmla="*/ 2309812 h 2447925"/>
                <a:gd name="connsiteX152-7629" fmla="*/ 1057608 w 2040634"/>
                <a:gd name="connsiteY152-7630" fmla="*/ 2319337 h 2447925"/>
                <a:gd name="connsiteX153-7631" fmla="*/ 1057608 w 2040634"/>
                <a:gd name="connsiteY153-7632" fmla="*/ 2371725 h 2447925"/>
                <a:gd name="connsiteX154-7633" fmla="*/ 1052845 w 2040634"/>
                <a:gd name="connsiteY154-7634" fmla="*/ 2386012 h 2447925"/>
                <a:gd name="connsiteX155-7635" fmla="*/ 1071895 w 2040634"/>
                <a:gd name="connsiteY155-7636" fmla="*/ 2414587 h 2447925"/>
                <a:gd name="connsiteX156-7637" fmla="*/ 1081420 w 2040634"/>
                <a:gd name="connsiteY156-7638" fmla="*/ 2428875 h 2447925"/>
                <a:gd name="connsiteX157-7639" fmla="*/ 1109995 w 2040634"/>
                <a:gd name="connsiteY157-7640" fmla="*/ 2447925 h 2447925"/>
                <a:gd name="connsiteX158-7641" fmla="*/ 1143333 w 2040634"/>
                <a:gd name="connsiteY158-7642" fmla="*/ 2438400 h 2447925"/>
                <a:gd name="connsiteX159-7643" fmla="*/ 1176670 w 2040634"/>
                <a:gd name="connsiteY159-7644" fmla="*/ 2424112 h 2447925"/>
                <a:gd name="connsiteX160-7645" fmla="*/ 1233820 w 2040634"/>
                <a:gd name="connsiteY160-7646" fmla="*/ 2419350 h 2447925"/>
                <a:gd name="connsiteX161-7647" fmla="*/ 1290970 w 2040634"/>
                <a:gd name="connsiteY161-7648" fmla="*/ 2414587 h 2447925"/>
                <a:gd name="connsiteX162-7649" fmla="*/ 1333833 w 2040634"/>
                <a:gd name="connsiteY162-7650" fmla="*/ 2395537 h 2447925"/>
                <a:gd name="connsiteX163-7651" fmla="*/ 1348120 w 2040634"/>
                <a:gd name="connsiteY163-7652" fmla="*/ 2381250 h 2447925"/>
                <a:gd name="connsiteX164-7653" fmla="*/ 1376695 w 2040634"/>
                <a:gd name="connsiteY164-7654" fmla="*/ 2362200 h 2447925"/>
                <a:gd name="connsiteX165-7655" fmla="*/ 1390983 w 2040634"/>
                <a:gd name="connsiteY165-7656" fmla="*/ 2352675 h 2447925"/>
                <a:gd name="connsiteX166-7657" fmla="*/ 1400508 w 2040634"/>
                <a:gd name="connsiteY166-7658" fmla="*/ 2338387 h 2447925"/>
                <a:gd name="connsiteX167-7659" fmla="*/ 1414795 w 2040634"/>
                <a:gd name="connsiteY167-7660" fmla="*/ 2333625 h 2447925"/>
                <a:gd name="connsiteX168-7661" fmla="*/ 1433845 w 2040634"/>
                <a:gd name="connsiteY168-7662" fmla="*/ 2314575 h 2447925"/>
                <a:gd name="connsiteX169-7663" fmla="*/ 1448133 w 2040634"/>
                <a:gd name="connsiteY169-7664" fmla="*/ 2286000 h 2447925"/>
                <a:gd name="connsiteX170-7665" fmla="*/ 1457658 w 2040634"/>
                <a:gd name="connsiteY170-7666" fmla="*/ 2257425 h 2447925"/>
                <a:gd name="connsiteX171-7667" fmla="*/ 1476708 w 2040634"/>
                <a:gd name="connsiteY171-7668" fmla="*/ 2228850 h 2447925"/>
                <a:gd name="connsiteX172-7669" fmla="*/ 1486233 w 2040634"/>
                <a:gd name="connsiteY172-7670" fmla="*/ 2214562 h 2447925"/>
                <a:gd name="connsiteX173-7671" fmla="*/ 1495758 w 2040634"/>
                <a:gd name="connsiteY173-7672" fmla="*/ 2185987 h 2447925"/>
                <a:gd name="connsiteX174-7673" fmla="*/ 1500520 w 2040634"/>
                <a:gd name="connsiteY174-7674" fmla="*/ 2128837 h 2447925"/>
                <a:gd name="connsiteX175-7675" fmla="*/ 1529095 w 2040634"/>
                <a:gd name="connsiteY175-7676" fmla="*/ 2119312 h 2447925"/>
                <a:gd name="connsiteX176-7677" fmla="*/ 1543383 w 2040634"/>
                <a:gd name="connsiteY176-7678" fmla="*/ 2114550 h 2447925"/>
                <a:gd name="connsiteX177-7679" fmla="*/ 1557670 w 2040634"/>
                <a:gd name="connsiteY177-7680" fmla="*/ 2105025 h 2447925"/>
                <a:gd name="connsiteX178-7681" fmla="*/ 1571958 w 2040634"/>
                <a:gd name="connsiteY178-7682" fmla="*/ 2100262 h 2447925"/>
                <a:gd name="connsiteX179-7683" fmla="*/ 1581483 w 2040634"/>
                <a:gd name="connsiteY179-7684" fmla="*/ 2085975 h 2447925"/>
                <a:gd name="connsiteX180-7685" fmla="*/ 1571958 w 2040634"/>
                <a:gd name="connsiteY180-7686" fmla="*/ 2005012 h 2447925"/>
                <a:gd name="connsiteX181-7687" fmla="*/ 1567195 w 2040634"/>
                <a:gd name="connsiteY181-7688" fmla="*/ 1990725 h 2447925"/>
                <a:gd name="connsiteX182-7689" fmla="*/ 1557670 w 2040634"/>
                <a:gd name="connsiteY182-7690" fmla="*/ 1976437 h 2447925"/>
                <a:gd name="connsiteX183-7691" fmla="*/ 1557670 w 2040634"/>
                <a:gd name="connsiteY183-7692" fmla="*/ 1933575 h 2447925"/>
                <a:gd name="connsiteX184-7693" fmla="*/ 1571958 w 2040634"/>
                <a:gd name="connsiteY184-7694" fmla="*/ 1924050 h 2447925"/>
                <a:gd name="connsiteX185-7695" fmla="*/ 1581483 w 2040634"/>
                <a:gd name="connsiteY185-7696" fmla="*/ 1909762 h 2447925"/>
                <a:gd name="connsiteX186-7697" fmla="*/ 1610058 w 2040634"/>
                <a:gd name="connsiteY186-7698" fmla="*/ 1890712 h 2447925"/>
                <a:gd name="connsiteX187-7699" fmla="*/ 1633870 w 2040634"/>
                <a:gd name="connsiteY187-7700" fmla="*/ 1866900 h 2447925"/>
                <a:gd name="connsiteX188-7701" fmla="*/ 1648158 w 2040634"/>
                <a:gd name="connsiteY188-7702" fmla="*/ 1852612 h 2447925"/>
                <a:gd name="connsiteX189-7703" fmla="*/ 1686257 w 2040634"/>
                <a:gd name="connsiteY189-7704" fmla="*/ 1838325 h 2447925"/>
                <a:gd name="connsiteX190-7705" fmla="*/ 1712451 w 2040634"/>
                <a:gd name="connsiteY190-7706" fmla="*/ 1819275 h 2447925"/>
                <a:gd name="connsiteX191-7707" fmla="*/ 1719595 w 2040634"/>
                <a:gd name="connsiteY191-7708" fmla="*/ 1793081 h 2447925"/>
                <a:gd name="connsiteX192-7709" fmla="*/ 1731502 w 2040634"/>
                <a:gd name="connsiteY192-7710" fmla="*/ 1774032 h 2447925"/>
                <a:gd name="connsiteX193-7711" fmla="*/ 1733883 w 2040634"/>
                <a:gd name="connsiteY193-7712" fmla="*/ 1743075 h 2447925"/>
                <a:gd name="connsiteX194-7713" fmla="*/ 1729120 w 2040634"/>
                <a:gd name="connsiteY194-7714" fmla="*/ 1700212 h 2447925"/>
                <a:gd name="connsiteX195-7715" fmla="*/ 1726739 w 2040634"/>
                <a:gd name="connsiteY195-7716" fmla="*/ 1633537 h 2447925"/>
                <a:gd name="connsiteX196-7717" fmla="*/ 1710070 w 2040634"/>
                <a:gd name="connsiteY196-7718" fmla="*/ 1590675 h 2447925"/>
                <a:gd name="connsiteX197-7719" fmla="*/ 1700545 w 2040634"/>
                <a:gd name="connsiteY197-7720" fmla="*/ 1576387 h 2447925"/>
                <a:gd name="connsiteX198-7721" fmla="*/ 1695783 w 2040634"/>
                <a:gd name="connsiteY198-7722" fmla="*/ 1562100 h 2447925"/>
                <a:gd name="connsiteX199-7723" fmla="*/ 1695783 w 2040634"/>
                <a:gd name="connsiteY199-7724" fmla="*/ 1535906 h 2447925"/>
                <a:gd name="connsiteX200-7725" fmla="*/ 1691020 w 2040634"/>
                <a:gd name="connsiteY200-7726" fmla="*/ 1504950 h 2447925"/>
                <a:gd name="connsiteX201-7727" fmla="*/ 1691020 w 2040634"/>
                <a:gd name="connsiteY201-7728" fmla="*/ 1490662 h 2447925"/>
                <a:gd name="connsiteX202-7729" fmla="*/ 1695783 w 2040634"/>
                <a:gd name="connsiteY202-7730" fmla="*/ 1428750 h 2447925"/>
                <a:gd name="connsiteX203-7731" fmla="*/ 1705308 w 2040634"/>
                <a:gd name="connsiteY203-7732" fmla="*/ 1414462 h 2447925"/>
                <a:gd name="connsiteX204-7733" fmla="*/ 1710070 w 2040634"/>
                <a:gd name="connsiteY204-7734" fmla="*/ 1400175 h 2447925"/>
                <a:gd name="connsiteX205-7735" fmla="*/ 1719595 w 2040634"/>
                <a:gd name="connsiteY205-7736" fmla="*/ 1385887 h 2447925"/>
                <a:gd name="connsiteX206-7737" fmla="*/ 1733883 w 2040634"/>
                <a:gd name="connsiteY206-7738" fmla="*/ 1357312 h 2447925"/>
                <a:gd name="connsiteX207-7739" fmla="*/ 1757695 w 2040634"/>
                <a:gd name="connsiteY207-7740" fmla="*/ 1314450 h 2447925"/>
                <a:gd name="connsiteX208-7741" fmla="*/ 1767220 w 2040634"/>
                <a:gd name="connsiteY208-7742" fmla="*/ 1300162 h 2447925"/>
                <a:gd name="connsiteX209-7743" fmla="*/ 1771983 w 2040634"/>
                <a:gd name="connsiteY209-7744" fmla="*/ 1285875 h 2447925"/>
                <a:gd name="connsiteX210-7745" fmla="*/ 1786270 w 2040634"/>
                <a:gd name="connsiteY210-7746" fmla="*/ 1276350 h 2447925"/>
                <a:gd name="connsiteX211-7747" fmla="*/ 1795795 w 2040634"/>
                <a:gd name="connsiteY211-7748" fmla="*/ 1262062 h 2447925"/>
                <a:gd name="connsiteX212-7749" fmla="*/ 1810083 w 2040634"/>
                <a:gd name="connsiteY212-7750" fmla="*/ 1247775 h 2447925"/>
                <a:gd name="connsiteX213-7751" fmla="*/ 1829133 w 2040634"/>
                <a:gd name="connsiteY213-7752" fmla="*/ 1228725 h 2447925"/>
                <a:gd name="connsiteX214-7753" fmla="*/ 1843420 w 2040634"/>
                <a:gd name="connsiteY214-7754" fmla="*/ 1219200 h 2447925"/>
                <a:gd name="connsiteX215-7755" fmla="*/ 1852945 w 2040634"/>
                <a:gd name="connsiteY215-7756" fmla="*/ 1204912 h 2447925"/>
                <a:gd name="connsiteX216-7757" fmla="*/ 1867233 w 2040634"/>
                <a:gd name="connsiteY216-7758" fmla="*/ 1200150 h 2447925"/>
                <a:gd name="connsiteX217-7759" fmla="*/ 1876758 w 2040634"/>
                <a:gd name="connsiteY217-7760" fmla="*/ 1204912 h 2447925"/>
                <a:gd name="connsiteX218-7761" fmla="*/ 1900570 w 2040634"/>
                <a:gd name="connsiteY218-7762" fmla="*/ 1171575 h 2447925"/>
                <a:gd name="connsiteX219-7763" fmla="*/ 1919620 w 2040634"/>
                <a:gd name="connsiteY219-7764" fmla="*/ 1128712 h 2447925"/>
                <a:gd name="connsiteX220-7765" fmla="*/ 1933908 w 2040634"/>
                <a:gd name="connsiteY220-7766" fmla="*/ 1119187 h 2447925"/>
                <a:gd name="connsiteX221-7767" fmla="*/ 1952958 w 2040634"/>
                <a:gd name="connsiteY221-7768" fmla="*/ 1100137 h 2447925"/>
                <a:gd name="connsiteX222-7769" fmla="*/ 1957720 w 2040634"/>
                <a:gd name="connsiteY222-7770" fmla="*/ 1085850 h 2447925"/>
                <a:gd name="connsiteX223-7771" fmla="*/ 1976770 w 2040634"/>
                <a:gd name="connsiteY223-7772" fmla="*/ 1057275 h 2447925"/>
                <a:gd name="connsiteX224-7773" fmla="*/ 1986295 w 2040634"/>
                <a:gd name="connsiteY224-7774" fmla="*/ 1042987 h 2447925"/>
                <a:gd name="connsiteX225-7775" fmla="*/ 1995820 w 2040634"/>
                <a:gd name="connsiteY225-7776" fmla="*/ 1028700 h 2447925"/>
                <a:gd name="connsiteX226-7777" fmla="*/ 2005345 w 2040634"/>
                <a:gd name="connsiteY226-7778" fmla="*/ 1014412 h 2447925"/>
                <a:gd name="connsiteX227-7779" fmla="*/ 2019633 w 2040634"/>
                <a:gd name="connsiteY227-7780" fmla="*/ 1004887 h 2447925"/>
                <a:gd name="connsiteX228-7781" fmla="*/ 2038683 w 2040634"/>
                <a:gd name="connsiteY228-7782" fmla="*/ 962025 h 2447925"/>
                <a:gd name="connsiteX229-7783" fmla="*/ 2033920 w 2040634"/>
                <a:gd name="connsiteY229-7784" fmla="*/ 862012 h 2447925"/>
                <a:gd name="connsiteX230-7785" fmla="*/ 2005345 w 2040634"/>
                <a:gd name="connsiteY230-7786" fmla="*/ 881062 h 2447925"/>
                <a:gd name="connsiteX231-7787" fmla="*/ 1952958 w 2040634"/>
                <a:gd name="connsiteY231-7788" fmla="*/ 885825 h 2447925"/>
                <a:gd name="connsiteX232-7789" fmla="*/ 1924383 w 2040634"/>
                <a:gd name="connsiteY232-7790" fmla="*/ 895350 h 2447925"/>
                <a:gd name="connsiteX233-7791" fmla="*/ 1895808 w 2040634"/>
                <a:gd name="connsiteY233-7792" fmla="*/ 909637 h 2447925"/>
                <a:gd name="connsiteX234-7793" fmla="*/ 1819608 w 2040634"/>
                <a:gd name="connsiteY234-7794" fmla="*/ 904875 h 2447925"/>
                <a:gd name="connsiteX235-7795" fmla="*/ 1805320 w 2040634"/>
                <a:gd name="connsiteY235-7796" fmla="*/ 900112 h 2447925"/>
                <a:gd name="connsiteX236-7797" fmla="*/ 1786270 w 2040634"/>
                <a:gd name="connsiteY236-7798" fmla="*/ 871537 h 2447925"/>
                <a:gd name="connsiteX237-7799" fmla="*/ 1800558 w 2040634"/>
                <a:gd name="connsiteY237-7800" fmla="*/ 862012 h 2447925"/>
                <a:gd name="connsiteX238-7801" fmla="*/ 1795795 w 2040634"/>
                <a:gd name="connsiteY238-7802" fmla="*/ 833437 h 2447925"/>
                <a:gd name="connsiteX239-7803" fmla="*/ 1781508 w 2040634"/>
                <a:gd name="connsiteY239-7804" fmla="*/ 828675 h 2447925"/>
                <a:gd name="connsiteX240-7805" fmla="*/ 1767220 w 2040634"/>
                <a:gd name="connsiteY240-7806" fmla="*/ 800100 h 2447925"/>
                <a:gd name="connsiteX241-7807" fmla="*/ 1752933 w 2040634"/>
                <a:gd name="connsiteY241-7808" fmla="*/ 790575 h 2447925"/>
                <a:gd name="connsiteX242-7809" fmla="*/ 1724358 w 2040634"/>
                <a:gd name="connsiteY242-7810" fmla="*/ 766762 h 2447925"/>
                <a:gd name="connsiteX243-7811" fmla="*/ 1695783 w 2040634"/>
                <a:gd name="connsiteY243-7812" fmla="*/ 747712 h 2447925"/>
                <a:gd name="connsiteX244-7813" fmla="*/ 1676733 w 2040634"/>
                <a:gd name="connsiteY244-7814" fmla="*/ 704850 h 2447925"/>
                <a:gd name="connsiteX245-7815" fmla="*/ 1662445 w 2040634"/>
                <a:gd name="connsiteY245-7816" fmla="*/ 652462 h 2447925"/>
                <a:gd name="connsiteX246-7817" fmla="*/ 1648158 w 2040634"/>
                <a:gd name="connsiteY246-7818" fmla="*/ 647700 h 2447925"/>
                <a:gd name="connsiteX247-7819" fmla="*/ 1633870 w 2040634"/>
                <a:gd name="connsiteY247-7820" fmla="*/ 619125 h 2447925"/>
                <a:gd name="connsiteX248-7821" fmla="*/ 1629108 w 2040634"/>
                <a:gd name="connsiteY248-7822" fmla="*/ 604837 h 2447925"/>
                <a:gd name="connsiteX249-7823" fmla="*/ 1624345 w 2040634"/>
                <a:gd name="connsiteY249-7824" fmla="*/ 528637 h 2447925"/>
                <a:gd name="connsiteX250-7825" fmla="*/ 1619583 w 2040634"/>
                <a:gd name="connsiteY250-7826" fmla="*/ 514350 h 2447925"/>
                <a:gd name="connsiteX251-7827" fmla="*/ 1605295 w 2040634"/>
                <a:gd name="connsiteY251-7828" fmla="*/ 509587 h 2447925"/>
                <a:gd name="connsiteX252-7829" fmla="*/ 1586245 w 2040634"/>
                <a:gd name="connsiteY252-7830" fmla="*/ 481012 h 2447925"/>
                <a:gd name="connsiteX253-7831" fmla="*/ 1581483 w 2040634"/>
                <a:gd name="connsiteY253-7832" fmla="*/ 466725 h 2447925"/>
                <a:gd name="connsiteX254-7833" fmla="*/ 1576720 w 2040634"/>
                <a:gd name="connsiteY254-7834" fmla="*/ 438150 h 2447925"/>
                <a:gd name="connsiteX255-7835" fmla="*/ 1567195 w 2040634"/>
                <a:gd name="connsiteY255-7836" fmla="*/ 423862 h 2447925"/>
                <a:gd name="connsiteX256-7837" fmla="*/ 1543383 w 2040634"/>
                <a:gd name="connsiteY256-7838" fmla="*/ 385762 h 2447925"/>
                <a:gd name="connsiteX257-7839" fmla="*/ 1529095 w 2040634"/>
                <a:gd name="connsiteY257-7840" fmla="*/ 338137 h 2447925"/>
                <a:gd name="connsiteX258-7841" fmla="*/ 1519570 w 2040634"/>
                <a:gd name="connsiteY258-7842" fmla="*/ 323850 h 2447925"/>
                <a:gd name="connsiteX259-7843" fmla="*/ 1514808 w 2040634"/>
                <a:gd name="connsiteY259-7844" fmla="*/ 309562 h 2447925"/>
                <a:gd name="connsiteX260-7845" fmla="*/ 1490995 w 2040634"/>
                <a:gd name="connsiteY260-7846" fmla="*/ 266700 h 2447925"/>
                <a:gd name="connsiteX261-7847" fmla="*/ 1516811 w 2040634"/>
                <a:gd name="connsiteY261-7848" fmla="*/ 196946 h 2447925"/>
                <a:gd name="connsiteX0-7849" fmla="*/ 1516811 w 2040634"/>
                <a:gd name="connsiteY0-7850" fmla="*/ 196946 h 2447925"/>
                <a:gd name="connsiteX1-7851" fmla="*/ 1500345 w 2040634"/>
                <a:gd name="connsiteY1-7852" fmla="*/ 192605 h 2447925"/>
                <a:gd name="connsiteX2-7853" fmla="*/ 1471595 w 2040634"/>
                <a:gd name="connsiteY2-7854" fmla="*/ 172226 h 2447925"/>
                <a:gd name="connsiteX3-7855" fmla="*/ 1410033 w 2040634"/>
                <a:gd name="connsiteY3-7856" fmla="*/ 219075 h 2447925"/>
                <a:gd name="connsiteX4-7857" fmla="*/ 1395745 w 2040634"/>
                <a:gd name="connsiteY4-7858" fmla="*/ 223837 h 2447925"/>
                <a:gd name="connsiteX5-7859" fmla="*/ 1352883 w 2040634"/>
                <a:gd name="connsiteY5-7860" fmla="*/ 209550 h 2447925"/>
                <a:gd name="connsiteX6-7861" fmla="*/ 1338595 w 2040634"/>
                <a:gd name="connsiteY6-7862" fmla="*/ 204787 h 2447925"/>
                <a:gd name="connsiteX7-7863" fmla="*/ 1319545 w 2040634"/>
                <a:gd name="connsiteY7-7864" fmla="*/ 200025 h 2447925"/>
                <a:gd name="connsiteX8-7865" fmla="*/ 1305258 w 2040634"/>
                <a:gd name="connsiteY8-7866" fmla="*/ 195262 h 2447925"/>
                <a:gd name="connsiteX9-7867" fmla="*/ 1262395 w 2040634"/>
                <a:gd name="connsiteY9-7868" fmla="*/ 190500 h 2447925"/>
                <a:gd name="connsiteX10-7869" fmla="*/ 1214770 w 2040634"/>
                <a:gd name="connsiteY10-7870" fmla="*/ 176212 h 2447925"/>
                <a:gd name="connsiteX11-7871" fmla="*/ 1210008 w 2040634"/>
                <a:gd name="connsiteY11-7872" fmla="*/ 161925 h 2447925"/>
                <a:gd name="connsiteX12-7873" fmla="*/ 1143333 w 2040634"/>
                <a:gd name="connsiteY12-7874" fmla="*/ 161925 h 2447925"/>
                <a:gd name="connsiteX13-7875" fmla="*/ 1129045 w 2040634"/>
                <a:gd name="connsiteY13-7876" fmla="*/ 190500 h 2447925"/>
                <a:gd name="connsiteX14-7877" fmla="*/ 1124283 w 2040634"/>
                <a:gd name="connsiteY14-7878" fmla="*/ 214312 h 2447925"/>
                <a:gd name="connsiteX15-7879" fmla="*/ 1105233 w 2040634"/>
                <a:gd name="connsiteY15-7880" fmla="*/ 242887 h 2447925"/>
                <a:gd name="connsiteX16-7881" fmla="*/ 1090945 w 2040634"/>
                <a:gd name="connsiteY16-7882" fmla="*/ 238125 h 2447925"/>
                <a:gd name="connsiteX17-7883" fmla="*/ 1086183 w 2040634"/>
                <a:gd name="connsiteY17-7884" fmla="*/ 223837 h 2447925"/>
                <a:gd name="connsiteX18-7885" fmla="*/ 1067133 w 2040634"/>
                <a:gd name="connsiteY18-7886" fmla="*/ 219075 h 2447925"/>
                <a:gd name="connsiteX19-7887" fmla="*/ 1038558 w 2040634"/>
                <a:gd name="connsiteY19-7888" fmla="*/ 209550 h 2447925"/>
                <a:gd name="connsiteX20-7889" fmla="*/ 1024270 w 2040634"/>
                <a:gd name="connsiteY20-7890" fmla="*/ 204787 h 2447925"/>
                <a:gd name="connsiteX21-7891" fmla="*/ 1009983 w 2040634"/>
                <a:gd name="connsiteY21-7892" fmla="*/ 200025 h 2447925"/>
                <a:gd name="connsiteX22-7893" fmla="*/ 986170 w 2040634"/>
                <a:gd name="connsiteY22-7894" fmla="*/ 204787 h 2447925"/>
                <a:gd name="connsiteX23-7895" fmla="*/ 962358 w 2040634"/>
                <a:gd name="connsiteY23-7896" fmla="*/ 166687 h 2447925"/>
                <a:gd name="connsiteX24-7897" fmla="*/ 948070 w 2040634"/>
                <a:gd name="connsiteY24-7898" fmla="*/ 152400 h 2447925"/>
                <a:gd name="connsiteX25-7899" fmla="*/ 886158 w 2040634"/>
                <a:gd name="connsiteY25-7900" fmla="*/ 147637 h 2447925"/>
                <a:gd name="connsiteX26-7901" fmla="*/ 867108 w 2040634"/>
                <a:gd name="connsiteY26-7902" fmla="*/ 142875 h 2447925"/>
                <a:gd name="connsiteX27-7903" fmla="*/ 824245 w 2040634"/>
                <a:gd name="connsiteY27-7904" fmla="*/ 119062 h 2447925"/>
                <a:gd name="connsiteX28-7905" fmla="*/ 819483 w 2040634"/>
                <a:gd name="connsiteY28-7906" fmla="*/ 104775 h 2447925"/>
                <a:gd name="connsiteX29-7907" fmla="*/ 833770 w 2040634"/>
                <a:gd name="connsiteY29-7908" fmla="*/ 95250 h 2447925"/>
                <a:gd name="connsiteX30-7909" fmla="*/ 838533 w 2040634"/>
                <a:gd name="connsiteY30-7910" fmla="*/ 80962 h 2447925"/>
                <a:gd name="connsiteX31-7911" fmla="*/ 833770 w 2040634"/>
                <a:gd name="connsiteY31-7912" fmla="*/ 47625 h 2447925"/>
                <a:gd name="connsiteX32-7913" fmla="*/ 843295 w 2040634"/>
                <a:gd name="connsiteY32-7914" fmla="*/ 19050 h 2447925"/>
                <a:gd name="connsiteX33-7915" fmla="*/ 829008 w 2040634"/>
                <a:gd name="connsiteY33-7916" fmla="*/ 9525 h 2447925"/>
                <a:gd name="connsiteX34-7917" fmla="*/ 800433 w 2040634"/>
                <a:gd name="connsiteY34-7918" fmla="*/ 0 h 2447925"/>
                <a:gd name="connsiteX35-7919" fmla="*/ 690895 w 2040634"/>
                <a:gd name="connsiteY35-7920" fmla="*/ 14287 h 2447925"/>
                <a:gd name="connsiteX36-7921" fmla="*/ 595645 w 2040634"/>
                <a:gd name="connsiteY36-7922" fmla="*/ 23812 h 2447925"/>
                <a:gd name="connsiteX37-7923" fmla="*/ 562308 w 2040634"/>
                <a:gd name="connsiteY37-7924" fmla="*/ 33337 h 2447925"/>
                <a:gd name="connsiteX38-7925" fmla="*/ 548020 w 2040634"/>
                <a:gd name="connsiteY38-7926" fmla="*/ 42862 h 2447925"/>
                <a:gd name="connsiteX39-7927" fmla="*/ 519445 w 2040634"/>
                <a:gd name="connsiteY39-7928" fmla="*/ 47625 h 2447925"/>
                <a:gd name="connsiteX40-7929" fmla="*/ 505158 w 2040634"/>
                <a:gd name="connsiteY40-7930" fmla="*/ 52387 h 2447925"/>
                <a:gd name="connsiteX41-7931" fmla="*/ 490870 w 2040634"/>
                <a:gd name="connsiteY41-7932" fmla="*/ 61912 h 2447925"/>
                <a:gd name="connsiteX42-7933" fmla="*/ 409908 w 2040634"/>
                <a:gd name="connsiteY42-7934" fmla="*/ 76200 h 2447925"/>
                <a:gd name="connsiteX43-7935" fmla="*/ 376570 w 2040634"/>
                <a:gd name="connsiteY43-7936" fmla="*/ 71437 h 2447925"/>
                <a:gd name="connsiteX44-7937" fmla="*/ 371808 w 2040634"/>
                <a:gd name="connsiteY44-7938" fmla="*/ 57150 h 2447925"/>
                <a:gd name="connsiteX45-7939" fmla="*/ 362283 w 2040634"/>
                <a:gd name="connsiteY45-7940" fmla="*/ 42862 h 2447925"/>
                <a:gd name="connsiteX46-7941" fmla="*/ 347995 w 2040634"/>
                <a:gd name="connsiteY46-7942" fmla="*/ 47625 h 2447925"/>
                <a:gd name="connsiteX47-7943" fmla="*/ 343233 w 2040634"/>
                <a:gd name="connsiteY47-7944" fmla="*/ 66675 h 2447925"/>
                <a:gd name="connsiteX48-7945" fmla="*/ 319420 w 2040634"/>
                <a:gd name="connsiteY48-7946" fmla="*/ 109537 h 2447925"/>
                <a:gd name="connsiteX49-7947" fmla="*/ 290845 w 2040634"/>
                <a:gd name="connsiteY49-7948" fmla="*/ 123825 h 2447925"/>
                <a:gd name="connsiteX50-7949" fmla="*/ 262270 w 2040634"/>
                <a:gd name="connsiteY50-7950" fmla="*/ 133350 h 2447925"/>
                <a:gd name="connsiteX51-7951" fmla="*/ 247983 w 2040634"/>
                <a:gd name="connsiteY51-7952" fmla="*/ 147637 h 2447925"/>
                <a:gd name="connsiteX52-7953" fmla="*/ 228933 w 2040634"/>
                <a:gd name="connsiteY52-7954" fmla="*/ 176212 h 2447925"/>
                <a:gd name="connsiteX53-7955" fmla="*/ 233695 w 2040634"/>
                <a:gd name="connsiteY53-7956" fmla="*/ 238125 h 2447925"/>
                <a:gd name="connsiteX54-7957" fmla="*/ 219408 w 2040634"/>
                <a:gd name="connsiteY54-7958" fmla="*/ 280987 h 2447925"/>
                <a:gd name="connsiteX55-7959" fmla="*/ 162258 w 2040634"/>
                <a:gd name="connsiteY55-7960" fmla="*/ 309562 h 2447925"/>
                <a:gd name="connsiteX56-7961" fmla="*/ 147970 w 2040634"/>
                <a:gd name="connsiteY56-7962" fmla="*/ 314325 h 2447925"/>
                <a:gd name="connsiteX57-7963" fmla="*/ 133683 w 2040634"/>
                <a:gd name="connsiteY57-7964" fmla="*/ 319087 h 2447925"/>
                <a:gd name="connsiteX58-7965" fmla="*/ 114633 w 2040634"/>
                <a:gd name="connsiteY58-7966" fmla="*/ 342900 h 2447925"/>
                <a:gd name="connsiteX59-7967" fmla="*/ 95583 w 2040634"/>
                <a:gd name="connsiteY59-7968" fmla="*/ 366712 h 2447925"/>
                <a:gd name="connsiteX60-7969" fmla="*/ 90820 w 2040634"/>
                <a:gd name="connsiteY60-7970" fmla="*/ 381000 h 2447925"/>
                <a:gd name="connsiteX61-7971" fmla="*/ 76533 w 2040634"/>
                <a:gd name="connsiteY61-7972" fmla="*/ 395287 h 2447925"/>
                <a:gd name="connsiteX62-7973" fmla="*/ 71770 w 2040634"/>
                <a:gd name="connsiteY62-7974" fmla="*/ 423862 h 2447925"/>
                <a:gd name="connsiteX63-7975" fmla="*/ 62245 w 2040634"/>
                <a:gd name="connsiteY63-7976" fmla="*/ 452437 h 2447925"/>
                <a:gd name="connsiteX64-7977" fmla="*/ 57483 w 2040634"/>
                <a:gd name="connsiteY64-7978" fmla="*/ 466725 h 2447925"/>
                <a:gd name="connsiteX65-7979" fmla="*/ 52720 w 2040634"/>
                <a:gd name="connsiteY65-7980" fmla="*/ 481012 h 2447925"/>
                <a:gd name="connsiteX66-7981" fmla="*/ 38433 w 2040634"/>
                <a:gd name="connsiteY66-7982" fmla="*/ 490537 h 2447925"/>
                <a:gd name="connsiteX67-7983" fmla="*/ 19383 w 2040634"/>
                <a:gd name="connsiteY67-7984" fmla="*/ 519112 h 2447925"/>
                <a:gd name="connsiteX68-7985" fmla="*/ 24145 w 2040634"/>
                <a:gd name="connsiteY68-7986" fmla="*/ 538162 h 2447925"/>
                <a:gd name="connsiteX69-7987" fmla="*/ 33670 w 2040634"/>
                <a:gd name="connsiteY69-7988" fmla="*/ 566737 h 2447925"/>
                <a:gd name="connsiteX70-7989" fmla="*/ 38433 w 2040634"/>
                <a:gd name="connsiteY70-7990" fmla="*/ 609600 h 2447925"/>
                <a:gd name="connsiteX71-7991" fmla="*/ 38433 w 2040634"/>
                <a:gd name="connsiteY71-7992" fmla="*/ 681037 h 2447925"/>
                <a:gd name="connsiteX72-7993" fmla="*/ 19383 w 2040634"/>
                <a:gd name="connsiteY72-7994" fmla="*/ 709612 h 2447925"/>
                <a:gd name="connsiteX73-7995" fmla="*/ 9858 w 2040634"/>
                <a:gd name="connsiteY73-7996" fmla="*/ 742950 h 2447925"/>
                <a:gd name="connsiteX74-7997" fmla="*/ 333 w 2040634"/>
                <a:gd name="connsiteY74-7998" fmla="*/ 757237 h 2447925"/>
                <a:gd name="connsiteX75-7999" fmla="*/ 14620 w 2040634"/>
                <a:gd name="connsiteY75-8000" fmla="*/ 790575 h 2447925"/>
                <a:gd name="connsiteX76-8001" fmla="*/ 28908 w 2040634"/>
                <a:gd name="connsiteY76-8002" fmla="*/ 842962 h 2447925"/>
                <a:gd name="connsiteX77-8003" fmla="*/ 52720 w 2040634"/>
                <a:gd name="connsiteY77-8004" fmla="*/ 866775 h 2447925"/>
                <a:gd name="connsiteX78-8005" fmla="*/ 62245 w 2040634"/>
                <a:gd name="connsiteY78-8006" fmla="*/ 881062 h 2447925"/>
                <a:gd name="connsiteX79-8007" fmla="*/ 76533 w 2040634"/>
                <a:gd name="connsiteY79-8008" fmla="*/ 909637 h 2447925"/>
                <a:gd name="connsiteX80-8009" fmla="*/ 90820 w 2040634"/>
                <a:gd name="connsiteY80-8010" fmla="*/ 919162 h 2447925"/>
                <a:gd name="connsiteX81-8011" fmla="*/ 114633 w 2040634"/>
                <a:gd name="connsiteY81-8012" fmla="*/ 952500 h 2447925"/>
                <a:gd name="connsiteX82-8013" fmla="*/ 119395 w 2040634"/>
                <a:gd name="connsiteY82-8014" fmla="*/ 966787 h 2447925"/>
                <a:gd name="connsiteX83-8015" fmla="*/ 133683 w 2040634"/>
                <a:gd name="connsiteY83-8016" fmla="*/ 976312 h 2447925"/>
                <a:gd name="connsiteX84-8017" fmla="*/ 143208 w 2040634"/>
                <a:gd name="connsiteY84-8018" fmla="*/ 990600 h 2447925"/>
                <a:gd name="connsiteX85-8019" fmla="*/ 157495 w 2040634"/>
                <a:gd name="connsiteY85-8020" fmla="*/ 1019175 h 2447925"/>
                <a:gd name="connsiteX86-8021" fmla="*/ 171783 w 2040634"/>
                <a:gd name="connsiteY86-8022" fmla="*/ 1028700 h 2447925"/>
                <a:gd name="connsiteX87-8023" fmla="*/ 186070 w 2040634"/>
                <a:gd name="connsiteY87-8024" fmla="*/ 1057275 h 2447925"/>
                <a:gd name="connsiteX88-8025" fmla="*/ 214645 w 2040634"/>
                <a:gd name="connsiteY88-8026" fmla="*/ 1066800 h 2447925"/>
                <a:gd name="connsiteX89-8027" fmla="*/ 257508 w 2040634"/>
                <a:gd name="connsiteY89-8028" fmla="*/ 1095375 h 2447925"/>
                <a:gd name="connsiteX90-8029" fmla="*/ 271795 w 2040634"/>
                <a:gd name="connsiteY90-8030" fmla="*/ 1104900 h 2447925"/>
                <a:gd name="connsiteX91-8031" fmla="*/ 286083 w 2040634"/>
                <a:gd name="connsiteY91-8032" fmla="*/ 1109662 h 2447925"/>
                <a:gd name="connsiteX92-8033" fmla="*/ 305133 w 2040634"/>
                <a:gd name="connsiteY92-8034" fmla="*/ 1104900 h 2447925"/>
                <a:gd name="connsiteX93-8035" fmla="*/ 352758 w 2040634"/>
                <a:gd name="connsiteY93-8036" fmla="*/ 1090612 h 2447925"/>
                <a:gd name="connsiteX94-8037" fmla="*/ 409908 w 2040634"/>
                <a:gd name="connsiteY94-8038" fmla="*/ 1095375 h 2447925"/>
                <a:gd name="connsiteX95-8039" fmla="*/ 424195 w 2040634"/>
                <a:gd name="connsiteY95-8040" fmla="*/ 1100137 h 2447925"/>
                <a:gd name="connsiteX96-8041" fmla="*/ 452770 w 2040634"/>
                <a:gd name="connsiteY96-8042" fmla="*/ 1104900 h 2447925"/>
                <a:gd name="connsiteX97-8043" fmla="*/ 495633 w 2040634"/>
                <a:gd name="connsiteY97-8044" fmla="*/ 1100137 h 2447925"/>
                <a:gd name="connsiteX98-8045" fmla="*/ 505158 w 2040634"/>
                <a:gd name="connsiteY98-8046" fmla="*/ 1085850 h 2447925"/>
                <a:gd name="connsiteX99-8047" fmla="*/ 519445 w 2040634"/>
                <a:gd name="connsiteY99-8048" fmla="*/ 1081087 h 2447925"/>
                <a:gd name="connsiteX100-8049" fmla="*/ 548020 w 2040634"/>
                <a:gd name="connsiteY100-8050" fmla="*/ 1066800 h 2447925"/>
                <a:gd name="connsiteX101-8051" fmla="*/ 562308 w 2040634"/>
                <a:gd name="connsiteY101-8052" fmla="*/ 1057275 h 2447925"/>
                <a:gd name="connsiteX102-8053" fmla="*/ 590883 w 2040634"/>
                <a:gd name="connsiteY102-8054" fmla="*/ 1047750 h 2447925"/>
                <a:gd name="connsiteX103-8055" fmla="*/ 619458 w 2040634"/>
                <a:gd name="connsiteY103-8056" fmla="*/ 1052512 h 2447925"/>
                <a:gd name="connsiteX104-8057" fmla="*/ 648033 w 2040634"/>
                <a:gd name="connsiteY104-8058" fmla="*/ 1062037 h 2447925"/>
                <a:gd name="connsiteX105-8059" fmla="*/ 662320 w 2040634"/>
                <a:gd name="connsiteY105-8060" fmla="*/ 1071562 h 2447925"/>
                <a:gd name="connsiteX106-8061" fmla="*/ 681370 w 2040634"/>
                <a:gd name="connsiteY106-8062" fmla="*/ 1100137 h 2447925"/>
                <a:gd name="connsiteX107-8063" fmla="*/ 709945 w 2040634"/>
                <a:gd name="connsiteY107-8064" fmla="*/ 1119187 h 2447925"/>
                <a:gd name="connsiteX108-8065" fmla="*/ 733758 w 2040634"/>
                <a:gd name="connsiteY108-8066" fmla="*/ 1114425 h 2447925"/>
                <a:gd name="connsiteX109-8067" fmla="*/ 771858 w 2040634"/>
                <a:gd name="connsiteY109-8068" fmla="*/ 1104900 h 2447925"/>
                <a:gd name="connsiteX110-8069" fmla="*/ 786145 w 2040634"/>
                <a:gd name="connsiteY110-8070" fmla="*/ 1109662 h 2447925"/>
                <a:gd name="connsiteX111-8071" fmla="*/ 795670 w 2040634"/>
                <a:gd name="connsiteY111-8072" fmla="*/ 1138237 h 2447925"/>
                <a:gd name="connsiteX112-8073" fmla="*/ 805195 w 2040634"/>
                <a:gd name="connsiteY112-8074" fmla="*/ 1176337 h 2447925"/>
                <a:gd name="connsiteX113-8075" fmla="*/ 800433 w 2040634"/>
                <a:gd name="connsiteY113-8076" fmla="*/ 1233487 h 2447925"/>
                <a:gd name="connsiteX114-8077" fmla="*/ 790908 w 2040634"/>
                <a:gd name="connsiteY114-8078" fmla="*/ 1262062 h 2447925"/>
                <a:gd name="connsiteX115-8079" fmla="*/ 776620 w 2040634"/>
                <a:gd name="connsiteY115-8080" fmla="*/ 1290637 h 2447925"/>
                <a:gd name="connsiteX116-8081" fmla="*/ 800433 w 2040634"/>
                <a:gd name="connsiteY116-8082" fmla="*/ 1333500 h 2447925"/>
                <a:gd name="connsiteX117-8083" fmla="*/ 814720 w 2040634"/>
                <a:gd name="connsiteY117-8084" fmla="*/ 1343025 h 2447925"/>
                <a:gd name="connsiteX118-8085" fmla="*/ 824245 w 2040634"/>
                <a:gd name="connsiteY118-8086" fmla="*/ 1371600 h 2447925"/>
                <a:gd name="connsiteX119-8087" fmla="*/ 833770 w 2040634"/>
                <a:gd name="connsiteY119-8088" fmla="*/ 1385887 h 2447925"/>
                <a:gd name="connsiteX120-8089" fmla="*/ 838533 w 2040634"/>
                <a:gd name="connsiteY120-8090" fmla="*/ 1400175 h 2447925"/>
                <a:gd name="connsiteX121-8091" fmla="*/ 867108 w 2040634"/>
                <a:gd name="connsiteY121-8092" fmla="*/ 1423987 h 2447925"/>
                <a:gd name="connsiteX122-8093" fmla="*/ 890920 w 2040634"/>
                <a:gd name="connsiteY122-8094" fmla="*/ 1466850 h 2447925"/>
                <a:gd name="connsiteX123-8095" fmla="*/ 895683 w 2040634"/>
                <a:gd name="connsiteY123-8096" fmla="*/ 1514475 h 2447925"/>
                <a:gd name="connsiteX124-8097" fmla="*/ 900445 w 2040634"/>
                <a:gd name="connsiteY124-8098" fmla="*/ 1528762 h 2447925"/>
                <a:gd name="connsiteX125-8099" fmla="*/ 919495 w 2040634"/>
                <a:gd name="connsiteY125-8100" fmla="*/ 1557337 h 2447925"/>
                <a:gd name="connsiteX126-8101" fmla="*/ 905208 w 2040634"/>
                <a:gd name="connsiteY126-8102" fmla="*/ 1595437 h 2447925"/>
                <a:gd name="connsiteX127-8103" fmla="*/ 919495 w 2040634"/>
                <a:gd name="connsiteY127-8104" fmla="*/ 1600200 h 2447925"/>
                <a:gd name="connsiteX128-8105" fmla="*/ 933783 w 2040634"/>
                <a:gd name="connsiteY128-8106" fmla="*/ 1628775 h 2447925"/>
                <a:gd name="connsiteX129-8107" fmla="*/ 924258 w 2040634"/>
                <a:gd name="connsiteY129-8108" fmla="*/ 1676400 h 2447925"/>
                <a:gd name="connsiteX130-8109" fmla="*/ 919495 w 2040634"/>
                <a:gd name="connsiteY130-8110" fmla="*/ 1695450 h 2447925"/>
                <a:gd name="connsiteX131-8111" fmla="*/ 900445 w 2040634"/>
                <a:gd name="connsiteY131-8112" fmla="*/ 1724025 h 2447925"/>
                <a:gd name="connsiteX132-8113" fmla="*/ 890920 w 2040634"/>
                <a:gd name="connsiteY132-8114" fmla="*/ 1738312 h 2447925"/>
                <a:gd name="connsiteX133-8115" fmla="*/ 886158 w 2040634"/>
                <a:gd name="connsiteY133-8116" fmla="*/ 1752600 h 2447925"/>
                <a:gd name="connsiteX134-8117" fmla="*/ 881395 w 2040634"/>
                <a:gd name="connsiteY134-8118" fmla="*/ 1785937 h 2447925"/>
                <a:gd name="connsiteX135-8119" fmla="*/ 871870 w 2040634"/>
                <a:gd name="connsiteY135-8120" fmla="*/ 1800225 h 2447925"/>
                <a:gd name="connsiteX136-8121" fmla="*/ 876633 w 2040634"/>
                <a:gd name="connsiteY136-8122" fmla="*/ 1843087 h 2447925"/>
                <a:gd name="connsiteX137-8123" fmla="*/ 871870 w 2040634"/>
                <a:gd name="connsiteY137-8124" fmla="*/ 1866900 h 2447925"/>
                <a:gd name="connsiteX138-8125" fmla="*/ 890920 w 2040634"/>
                <a:gd name="connsiteY138-8126" fmla="*/ 1919287 h 2447925"/>
                <a:gd name="connsiteX139-8127" fmla="*/ 909970 w 2040634"/>
                <a:gd name="connsiteY139-8128" fmla="*/ 1947862 h 2447925"/>
                <a:gd name="connsiteX140-8129" fmla="*/ 914733 w 2040634"/>
                <a:gd name="connsiteY140-8130" fmla="*/ 1962150 h 2447925"/>
                <a:gd name="connsiteX141-8131" fmla="*/ 933783 w 2040634"/>
                <a:gd name="connsiteY141-8132" fmla="*/ 1990725 h 2447925"/>
                <a:gd name="connsiteX142-8133" fmla="*/ 943308 w 2040634"/>
                <a:gd name="connsiteY142-8134" fmla="*/ 2024062 h 2447925"/>
                <a:gd name="connsiteX143-8135" fmla="*/ 950451 w 2040634"/>
                <a:gd name="connsiteY143-8136" fmla="*/ 2057400 h 2447925"/>
                <a:gd name="connsiteX144-8137" fmla="*/ 955214 w 2040634"/>
                <a:gd name="connsiteY144-8138" fmla="*/ 2093118 h 2447925"/>
                <a:gd name="connsiteX145-8139" fmla="*/ 969501 w 2040634"/>
                <a:gd name="connsiteY145-8140" fmla="*/ 2171700 h 2447925"/>
                <a:gd name="connsiteX146-8141" fmla="*/ 990933 w 2040634"/>
                <a:gd name="connsiteY146-8142" fmla="*/ 2209800 h 2447925"/>
                <a:gd name="connsiteX147-8143" fmla="*/ 995695 w 2040634"/>
                <a:gd name="connsiteY147-8144" fmla="*/ 2224087 h 2447925"/>
                <a:gd name="connsiteX148-8145" fmla="*/ 1005220 w 2040634"/>
                <a:gd name="connsiteY148-8146" fmla="*/ 2238375 h 2447925"/>
                <a:gd name="connsiteX149-8147" fmla="*/ 1009983 w 2040634"/>
                <a:gd name="connsiteY149-8148" fmla="*/ 2252662 h 2447925"/>
                <a:gd name="connsiteX150-8149" fmla="*/ 1029033 w 2040634"/>
                <a:gd name="connsiteY150-8150" fmla="*/ 2281237 h 2447925"/>
                <a:gd name="connsiteX151-8151" fmla="*/ 1043320 w 2040634"/>
                <a:gd name="connsiteY151-8152" fmla="*/ 2309812 h 2447925"/>
                <a:gd name="connsiteX152-8153" fmla="*/ 1057608 w 2040634"/>
                <a:gd name="connsiteY152-8154" fmla="*/ 2319337 h 2447925"/>
                <a:gd name="connsiteX153-8155" fmla="*/ 1057608 w 2040634"/>
                <a:gd name="connsiteY153-8156" fmla="*/ 2371725 h 2447925"/>
                <a:gd name="connsiteX154-8157" fmla="*/ 1052845 w 2040634"/>
                <a:gd name="connsiteY154-8158" fmla="*/ 2386012 h 2447925"/>
                <a:gd name="connsiteX155-8159" fmla="*/ 1071895 w 2040634"/>
                <a:gd name="connsiteY155-8160" fmla="*/ 2414587 h 2447925"/>
                <a:gd name="connsiteX156-8161" fmla="*/ 1081420 w 2040634"/>
                <a:gd name="connsiteY156-8162" fmla="*/ 2428875 h 2447925"/>
                <a:gd name="connsiteX157-8163" fmla="*/ 1109995 w 2040634"/>
                <a:gd name="connsiteY157-8164" fmla="*/ 2447925 h 2447925"/>
                <a:gd name="connsiteX158-8165" fmla="*/ 1143333 w 2040634"/>
                <a:gd name="connsiteY158-8166" fmla="*/ 2438400 h 2447925"/>
                <a:gd name="connsiteX159-8167" fmla="*/ 1176670 w 2040634"/>
                <a:gd name="connsiteY159-8168" fmla="*/ 2424112 h 2447925"/>
                <a:gd name="connsiteX160-8169" fmla="*/ 1233820 w 2040634"/>
                <a:gd name="connsiteY160-8170" fmla="*/ 2419350 h 2447925"/>
                <a:gd name="connsiteX161-8171" fmla="*/ 1290970 w 2040634"/>
                <a:gd name="connsiteY161-8172" fmla="*/ 2414587 h 2447925"/>
                <a:gd name="connsiteX162-8173" fmla="*/ 1333833 w 2040634"/>
                <a:gd name="connsiteY162-8174" fmla="*/ 2395537 h 2447925"/>
                <a:gd name="connsiteX163-8175" fmla="*/ 1348120 w 2040634"/>
                <a:gd name="connsiteY163-8176" fmla="*/ 2381250 h 2447925"/>
                <a:gd name="connsiteX164-8177" fmla="*/ 1376695 w 2040634"/>
                <a:gd name="connsiteY164-8178" fmla="*/ 2362200 h 2447925"/>
                <a:gd name="connsiteX165-8179" fmla="*/ 1390983 w 2040634"/>
                <a:gd name="connsiteY165-8180" fmla="*/ 2352675 h 2447925"/>
                <a:gd name="connsiteX166-8181" fmla="*/ 1400508 w 2040634"/>
                <a:gd name="connsiteY166-8182" fmla="*/ 2338387 h 2447925"/>
                <a:gd name="connsiteX167-8183" fmla="*/ 1414795 w 2040634"/>
                <a:gd name="connsiteY167-8184" fmla="*/ 2333625 h 2447925"/>
                <a:gd name="connsiteX168-8185" fmla="*/ 1433845 w 2040634"/>
                <a:gd name="connsiteY168-8186" fmla="*/ 2314575 h 2447925"/>
                <a:gd name="connsiteX169-8187" fmla="*/ 1448133 w 2040634"/>
                <a:gd name="connsiteY169-8188" fmla="*/ 2286000 h 2447925"/>
                <a:gd name="connsiteX170-8189" fmla="*/ 1457658 w 2040634"/>
                <a:gd name="connsiteY170-8190" fmla="*/ 2257425 h 2447925"/>
                <a:gd name="connsiteX171-8191" fmla="*/ 1476708 w 2040634"/>
                <a:gd name="connsiteY171-8192" fmla="*/ 2228850 h 2447925"/>
                <a:gd name="connsiteX172-8193" fmla="*/ 1486233 w 2040634"/>
                <a:gd name="connsiteY172-8194" fmla="*/ 2214562 h 2447925"/>
                <a:gd name="connsiteX173-8195" fmla="*/ 1495758 w 2040634"/>
                <a:gd name="connsiteY173-8196" fmla="*/ 2185987 h 2447925"/>
                <a:gd name="connsiteX174-8197" fmla="*/ 1500520 w 2040634"/>
                <a:gd name="connsiteY174-8198" fmla="*/ 2128837 h 2447925"/>
                <a:gd name="connsiteX175-8199" fmla="*/ 1529095 w 2040634"/>
                <a:gd name="connsiteY175-8200" fmla="*/ 2119312 h 2447925"/>
                <a:gd name="connsiteX176-8201" fmla="*/ 1543383 w 2040634"/>
                <a:gd name="connsiteY176-8202" fmla="*/ 2114550 h 2447925"/>
                <a:gd name="connsiteX177-8203" fmla="*/ 1557670 w 2040634"/>
                <a:gd name="connsiteY177-8204" fmla="*/ 2105025 h 2447925"/>
                <a:gd name="connsiteX178-8205" fmla="*/ 1571958 w 2040634"/>
                <a:gd name="connsiteY178-8206" fmla="*/ 2100262 h 2447925"/>
                <a:gd name="connsiteX179-8207" fmla="*/ 1581483 w 2040634"/>
                <a:gd name="connsiteY179-8208" fmla="*/ 2085975 h 2447925"/>
                <a:gd name="connsiteX180-8209" fmla="*/ 1571958 w 2040634"/>
                <a:gd name="connsiteY180-8210" fmla="*/ 2005012 h 2447925"/>
                <a:gd name="connsiteX181-8211" fmla="*/ 1567195 w 2040634"/>
                <a:gd name="connsiteY181-8212" fmla="*/ 1990725 h 2447925"/>
                <a:gd name="connsiteX182-8213" fmla="*/ 1557670 w 2040634"/>
                <a:gd name="connsiteY182-8214" fmla="*/ 1976437 h 2447925"/>
                <a:gd name="connsiteX183-8215" fmla="*/ 1557670 w 2040634"/>
                <a:gd name="connsiteY183-8216" fmla="*/ 1933575 h 2447925"/>
                <a:gd name="connsiteX184-8217" fmla="*/ 1571958 w 2040634"/>
                <a:gd name="connsiteY184-8218" fmla="*/ 1924050 h 2447925"/>
                <a:gd name="connsiteX185-8219" fmla="*/ 1581483 w 2040634"/>
                <a:gd name="connsiteY185-8220" fmla="*/ 1909762 h 2447925"/>
                <a:gd name="connsiteX186-8221" fmla="*/ 1610058 w 2040634"/>
                <a:gd name="connsiteY186-8222" fmla="*/ 1890712 h 2447925"/>
                <a:gd name="connsiteX187-8223" fmla="*/ 1633870 w 2040634"/>
                <a:gd name="connsiteY187-8224" fmla="*/ 1866900 h 2447925"/>
                <a:gd name="connsiteX188-8225" fmla="*/ 1648158 w 2040634"/>
                <a:gd name="connsiteY188-8226" fmla="*/ 1852612 h 2447925"/>
                <a:gd name="connsiteX189-8227" fmla="*/ 1686257 w 2040634"/>
                <a:gd name="connsiteY189-8228" fmla="*/ 1838325 h 2447925"/>
                <a:gd name="connsiteX190-8229" fmla="*/ 1712451 w 2040634"/>
                <a:gd name="connsiteY190-8230" fmla="*/ 1819275 h 2447925"/>
                <a:gd name="connsiteX191-8231" fmla="*/ 1719595 w 2040634"/>
                <a:gd name="connsiteY191-8232" fmla="*/ 1793081 h 2447925"/>
                <a:gd name="connsiteX192-8233" fmla="*/ 1731502 w 2040634"/>
                <a:gd name="connsiteY192-8234" fmla="*/ 1774032 h 2447925"/>
                <a:gd name="connsiteX193-8235" fmla="*/ 1733883 w 2040634"/>
                <a:gd name="connsiteY193-8236" fmla="*/ 1743075 h 2447925"/>
                <a:gd name="connsiteX194-8237" fmla="*/ 1729120 w 2040634"/>
                <a:gd name="connsiteY194-8238" fmla="*/ 1700212 h 2447925"/>
                <a:gd name="connsiteX195-8239" fmla="*/ 1726739 w 2040634"/>
                <a:gd name="connsiteY195-8240" fmla="*/ 1633537 h 2447925"/>
                <a:gd name="connsiteX196-8241" fmla="*/ 1710070 w 2040634"/>
                <a:gd name="connsiteY196-8242" fmla="*/ 1590675 h 2447925"/>
                <a:gd name="connsiteX197-8243" fmla="*/ 1700545 w 2040634"/>
                <a:gd name="connsiteY197-8244" fmla="*/ 1576387 h 2447925"/>
                <a:gd name="connsiteX198-8245" fmla="*/ 1695783 w 2040634"/>
                <a:gd name="connsiteY198-8246" fmla="*/ 1562100 h 2447925"/>
                <a:gd name="connsiteX199-8247" fmla="*/ 1695783 w 2040634"/>
                <a:gd name="connsiteY199-8248" fmla="*/ 1535906 h 2447925"/>
                <a:gd name="connsiteX200-8249" fmla="*/ 1691020 w 2040634"/>
                <a:gd name="connsiteY200-8250" fmla="*/ 1504950 h 2447925"/>
                <a:gd name="connsiteX201-8251" fmla="*/ 1691020 w 2040634"/>
                <a:gd name="connsiteY201-8252" fmla="*/ 1490662 h 2447925"/>
                <a:gd name="connsiteX202-8253" fmla="*/ 1695783 w 2040634"/>
                <a:gd name="connsiteY202-8254" fmla="*/ 1428750 h 2447925"/>
                <a:gd name="connsiteX203-8255" fmla="*/ 1705308 w 2040634"/>
                <a:gd name="connsiteY203-8256" fmla="*/ 1414462 h 2447925"/>
                <a:gd name="connsiteX204-8257" fmla="*/ 1710070 w 2040634"/>
                <a:gd name="connsiteY204-8258" fmla="*/ 1400175 h 2447925"/>
                <a:gd name="connsiteX205-8259" fmla="*/ 1719595 w 2040634"/>
                <a:gd name="connsiteY205-8260" fmla="*/ 1385887 h 2447925"/>
                <a:gd name="connsiteX206-8261" fmla="*/ 1733883 w 2040634"/>
                <a:gd name="connsiteY206-8262" fmla="*/ 1357312 h 2447925"/>
                <a:gd name="connsiteX207-8263" fmla="*/ 1757695 w 2040634"/>
                <a:gd name="connsiteY207-8264" fmla="*/ 1314450 h 2447925"/>
                <a:gd name="connsiteX208-8265" fmla="*/ 1767220 w 2040634"/>
                <a:gd name="connsiteY208-8266" fmla="*/ 1300162 h 2447925"/>
                <a:gd name="connsiteX209-8267" fmla="*/ 1771983 w 2040634"/>
                <a:gd name="connsiteY209-8268" fmla="*/ 1285875 h 2447925"/>
                <a:gd name="connsiteX210-8269" fmla="*/ 1786270 w 2040634"/>
                <a:gd name="connsiteY210-8270" fmla="*/ 1276350 h 2447925"/>
                <a:gd name="connsiteX211-8271" fmla="*/ 1795795 w 2040634"/>
                <a:gd name="connsiteY211-8272" fmla="*/ 1262062 h 2447925"/>
                <a:gd name="connsiteX212-8273" fmla="*/ 1810083 w 2040634"/>
                <a:gd name="connsiteY212-8274" fmla="*/ 1247775 h 2447925"/>
                <a:gd name="connsiteX213-8275" fmla="*/ 1829133 w 2040634"/>
                <a:gd name="connsiteY213-8276" fmla="*/ 1228725 h 2447925"/>
                <a:gd name="connsiteX214-8277" fmla="*/ 1843420 w 2040634"/>
                <a:gd name="connsiteY214-8278" fmla="*/ 1219200 h 2447925"/>
                <a:gd name="connsiteX215-8279" fmla="*/ 1852945 w 2040634"/>
                <a:gd name="connsiteY215-8280" fmla="*/ 1204912 h 2447925"/>
                <a:gd name="connsiteX216-8281" fmla="*/ 1867233 w 2040634"/>
                <a:gd name="connsiteY216-8282" fmla="*/ 1200150 h 2447925"/>
                <a:gd name="connsiteX217-8283" fmla="*/ 1876758 w 2040634"/>
                <a:gd name="connsiteY217-8284" fmla="*/ 1204912 h 2447925"/>
                <a:gd name="connsiteX218-8285" fmla="*/ 1900570 w 2040634"/>
                <a:gd name="connsiteY218-8286" fmla="*/ 1171575 h 2447925"/>
                <a:gd name="connsiteX219-8287" fmla="*/ 1919620 w 2040634"/>
                <a:gd name="connsiteY219-8288" fmla="*/ 1128712 h 2447925"/>
                <a:gd name="connsiteX220-8289" fmla="*/ 1933908 w 2040634"/>
                <a:gd name="connsiteY220-8290" fmla="*/ 1119187 h 2447925"/>
                <a:gd name="connsiteX221-8291" fmla="*/ 1952958 w 2040634"/>
                <a:gd name="connsiteY221-8292" fmla="*/ 1100137 h 2447925"/>
                <a:gd name="connsiteX222-8293" fmla="*/ 1957720 w 2040634"/>
                <a:gd name="connsiteY222-8294" fmla="*/ 1085850 h 2447925"/>
                <a:gd name="connsiteX223-8295" fmla="*/ 1976770 w 2040634"/>
                <a:gd name="connsiteY223-8296" fmla="*/ 1057275 h 2447925"/>
                <a:gd name="connsiteX224-8297" fmla="*/ 1986295 w 2040634"/>
                <a:gd name="connsiteY224-8298" fmla="*/ 1042987 h 2447925"/>
                <a:gd name="connsiteX225-8299" fmla="*/ 1995820 w 2040634"/>
                <a:gd name="connsiteY225-8300" fmla="*/ 1028700 h 2447925"/>
                <a:gd name="connsiteX226-8301" fmla="*/ 2005345 w 2040634"/>
                <a:gd name="connsiteY226-8302" fmla="*/ 1014412 h 2447925"/>
                <a:gd name="connsiteX227-8303" fmla="*/ 2019633 w 2040634"/>
                <a:gd name="connsiteY227-8304" fmla="*/ 1004887 h 2447925"/>
                <a:gd name="connsiteX228-8305" fmla="*/ 2038683 w 2040634"/>
                <a:gd name="connsiteY228-8306" fmla="*/ 962025 h 2447925"/>
                <a:gd name="connsiteX229-8307" fmla="*/ 2033920 w 2040634"/>
                <a:gd name="connsiteY229-8308" fmla="*/ 862012 h 2447925"/>
                <a:gd name="connsiteX230-8309" fmla="*/ 2005345 w 2040634"/>
                <a:gd name="connsiteY230-8310" fmla="*/ 881062 h 2447925"/>
                <a:gd name="connsiteX231-8311" fmla="*/ 1952958 w 2040634"/>
                <a:gd name="connsiteY231-8312" fmla="*/ 885825 h 2447925"/>
                <a:gd name="connsiteX232-8313" fmla="*/ 1924383 w 2040634"/>
                <a:gd name="connsiteY232-8314" fmla="*/ 895350 h 2447925"/>
                <a:gd name="connsiteX233-8315" fmla="*/ 1895808 w 2040634"/>
                <a:gd name="connsiteY233-8316" fmla="*/ 909637 h 2447925"/>
                <a:gd name="connsiteX234-8317" fmla="*/ 1819608 w 2040634"/>
                <a:gd name="connsiteY234-8318" fmla="*/ 904875 h 2447925"/>
                <a:gd name="connsiteX235-8319" fmla="*/ 1805320 w 2040634"/>
                <a:gd name="connsiteY235-8320" fmla="*/ 900112 h 2447925"/>
                <a:gd name="connsiteX236-8321" fmla="*/ 1786270 w 2040634"/>
                <a:gd name="connsiteY236-8322" fmla="*/ 871537 h 2447925"/>
                <a:gd name="connsiteX237-8323" fmla="*/ 1800558 w 2040634"/>
                <a:gd name="connsiteY237-8324" fmla="*/ 862012 h 2447925"/>
                <a:gd name="connsiteX238-8325" fmla="*/ 1795795 w 2040634"/>
                <a:gd name="connsiteY238-8326" fmla="*/ 833437 h 2447925"/>
                <a:gd name="connsiteX239-8327" fmla="*/ 1781508 w 2040634"/>
                <a:gd name="connsiteY239-8328" fmla="*/ 828675 h 2447925"/>
                <a:gd name="connsiteX240-8329" fmla="*/ 1767220 w 2040634"/>
                <a:gd name="connsiteY240-8330" fmla="*/ 800100 h 2447925"/>
                <a:gd name="connsiteX241-8331" fmla="*/ 1752933 w 2040634"/>
                <a:gd name="connsiteY241-8332" fmla="*/ 790575 h 2447925"/>
                <a:gd name="connsiteX242-8333" fmla="*/ 1724358 w 2040634"/>
                <a:gd name="connsiteY242-8334" fmla="*/ 766762 h 2447925"/>
                <a:gd name="connsiteX243-8335" fmla="*/ 1695783 w 2040634"/>
                <a:gd name="connsiteY243-8336" fmla="*/ 747712 h 2447925"/>
                <a:gd name="connsiteX244-8337" fmla="*/ 1676733 w 2040634"/>
                <a:gd name="connsiteY244-8338" fmla="*/ 704850 h 2447925"/>
                <a:gd name="connsiteX245-8339" fmla="*/ 1662445 w 2040634"/>
                <a:gd name="connsiteY245-8340" fmla="*/ 652462 h 2447925"/>
                <a:gd name="connsiteX246-8341" fmla="*/ 1648158 w 2040634"/>
                <a:gd name="connsiteY246-8342" fmla="*/ 647700 h 2447925"/>
                <a:gd name="connsiteX247-8343" fmla="*/ 1633870 w 2040634"/>
                <a:gd name="connsiteY247-8344" fmla="*/ 619125 h 2447925"/>
                <a:gd name="connsiteX248-8345" fmla="*/ 1629108 w 2040634"/>
                <a:gd name="connsiteY248-8346" fmla="*/ 604837 h 2447925"/>
                <a:gd name="connsiteX249-8347" fmla="*/ 1624345 w 2040634"/>
                <a:gd name="connsiteY249-8348" fmla="*/ 528637 h 2447925"/>
                <a:gd name="connsiteX250-8349" fmla="*/ 1619583 w 2040634"/>
                <a:gd name="connsiteY250-8350" fmla="*/ 514350 h 2447925"/>
                <a:gd name="connsiteX251-8351" fmla="*/ 1605295 w 2040634"/>
                <a:gd name="connsiteY251-8352" fmla="*/ 509587 h 2447925"/>
                <a:gd name="connsiteX252-8353" fmla="*/ 1586245 w 2040634"/>
                <a:gd name="connsiteY252-8354" fmla="*/ 481012 h 2447925"/>
                <a:gd name="connsiteX253-8355" fmla="*/ 1581483 w 2040634"/>
                <a:gd name="connsiteY253-8356" fmla="*/ 466725 h 2447925"/>
                <a:gd name="connsiteX254-8357" fmla="*/ 1576720 w 2040634"/>
                <a:gd name="connsiteY254-8358" fmla="*/ 438150 h 2447925"/>
                <a:gd name="connsiteX255-8359" fmla="*/ 1567195 w 2040634"/>
                <a:gd name="connsiteY255-8360" fmla="*/ 423862 h 2447925"/>
                <a:gd name="connsiteX256-8361" fmla="*/ 1543383 w 2040634"/>
                <a:gd name="connsiteY256-8362" fmla="*/ 385762 h 2447925"/>
                <a:gd name="connsiteX257-8363" fmla="*/ 1529095 w 2040634"/>
                <a:gd name="connsiteY257-8364" fmla="*/ 338137 h 2447925"/>
                <a:gd name="connsiteX258-8365" fmla="*/ 1519570 w 2040634"/>
                <a:gd name="connsiteY258-8366" fmla="*/ 323850 h 2447925"/>
                <a:gd name="connsiteX259-8367" fmla="*/ 1514808 w 2040634"/>
                <a:gd name="connsiteY259-8368" fmla="*/ 309562 h 2447925"/>
                <a:gd name="connsiteX260-8369" fmla="*/ 1490995 w 2040634"/>
                <a:gd name="connsiteY260-8370" fmla="*/ 266700 h 2447925"/>
                <a:gd name="connsiteX261-8371" fmla="*/ 1516811 w 2040634"/>
                <a:gd name="connsiteY261-8372" fmla="*/ 196946 h 2447925"/>
                <a:gd name="connsiteX0-8373" fmla="*/ 1516811 w 2040634"/>
                <a:gd name="connsiteY0-8374" fmla="*/ 196946 h 2447925"/>
                <a:gd name="connsiteX1-8375" fmla="*/ 1500345 w 2040634"/>
                <a:gd name="connsiteY1-8376" fmla="*/ 192605 h 2447925"/>
                <a:gd name="connsiteX2-8377" fmla="*/ 1490412 w 2040634"/>
                <a:gd name="connsiteY2-8378" fmla="*/ 137494 h 2447925"/>
                <a:gd name="connsiteX3-8379" fmla="*/ 1410033 w 2040634"/>
                <a:gd name="connsiteY3-8380" fmla="*/ 219075 h 2447925"/>
                <a:gd name="connsiteX4-8381" fmla="*/ 1395745 w 2040634"/>
                <a:gd name="connsiteY4-8382" fmla="*/ 223837 h 2447925"/>
                <a:gd name="connsiteX5-8383" fmla="*/ 1352883 w 2040634"/>
                <a:gd name="connsiteY5-8384" fmla="*/ 209550 h 2447925"/>
                <a:gd name="connsiteX6-8385" fmla="*/ 1338595 w 2040634"/>
                <a:gd name="connsiteY6-8386" fmla="*/ 204787 h 2447925"/>
                <a:gd name="connsiteX7-8387" fmla="*/ 1319545 w 2040634"/>
                <a:gd name="connsiteY7-8388" fmla="*/ 200025 h 2447925"/>
                <a:gd name="connsiteX8-8389" fmla="*/ 1305258 w 2040634"/>
                <a:gd name="connsiteY8-8390" fmla="*/ 195262 h 2447925"/>
                <a:gd name="connsiteX9-8391" fmla="*/ 1262395 w 2040634"/>
                <a:gd name="connsiteY9-8392" fmla="*/ 190500 h 2447925"/>
                <a:gd name="connsiteX10-8393" fmla="*/ 1214770 w 2040634"/>
                <a:gd name="connsiteY10-8394" fmla="*/ 176212 h 2447925"/>
                <a:gd name="connsiteX11-8395" fmla="*/ 1210008 w 2040634"/>
                <a:gd name="connsiteY11-8396" fmla="*/ 161925 h 2447925"/>
                <a:gd name="connsiteX12-8397" fmla="*/ 1143333 w 2040634"/>
                <a:gd name="connsiteY12-8398" fmla="*/ 161925 h 2447925"/>
                <a:gd name="connsiteX13-8399" fmla="*/ 1129045 w 2040634"/>
                <a:gd name="connsiteY13-8400" fmla="*/ 190500 h 2447925"/>
                <a:gd name="connsiteX14-8401" fmla="*/ 1124283 w 2040634"/>
                <a:gd name="connsiteY14-8402" fmla="*/ 214312 h 2447925"/>
                <a:gd name="connsiteX15-8403" fmla="*/ 1105233 w 2040634"/>
                <a:gd name="connsiteY15-8404" fmla="*/ 242887 h 2447925"/>
                <a:gd name="connsiteX16-8405" fmla="*/ 1090945 w 2040634"/>
                <a:gd name="connsiteY16-8406" fmla="*/ 238125 h 2447925"/>
                <a:gd name="connsiteX17-8407" fmla="*/ 1086183 w 2040634"/>
                <a:gd name="connsiteY17-8408" fmla="*/ 223837 h 2447925"/>
                <a:gd name="connsiteX18-8409" fmla="*/ 1067133 w 2040634"/>
                <a:gd name="connsiteY18-8410" fmla="*/ 219075 h 2447925"/>
                <a:gd name="connsiteX19-8411" fmla="*/ 1038558 w 2040634"/>
                <a:gd name="connsiteY19-8412" fmla="*/ 209550 h 2447925"/>
                <a:gd name="connsiteX20-8413" fmla="*/ 1024270 w 2040634"/>
                <a:gd name="connsiteY20-8414" fmla="*/ 204787 h 2447925"/>
                <a:gd name="connsiteX21-8415" fmla="*/ 1009983 w 2040634"/>
                <a:gd name="connsiteY21-8416" fmla="*/ 200025 h 2447925"/>
                <a:gd name="connsiteX22-8417" fmla="*/ 986170 w 2040634"/>
                <a:gd name="connsiteY22-8418" fmla="*/ 204787 h 2447925"/>
                <a:gd name="connsiteX23-8419" fmla="*/ 962358 w 2040634"/>
                <a:gd name="connsiteY23-8420" fmla="*/ 166687 h 2447925"/>
                <a:gd name="connsiteX24-8421" fmla="*/ 948070 w 2040634"/>
                <a:gd name="connsiteY24-8422" fmla="*/ 152400 h 2447925"/>
                <a:gd name="connsiteX25-8423" fmla="*/ 886158 w 2040634"/>
                <a:gd name="connsiteY25-8424" fmla="*/ 147637 h 2447925"/>
                <a:gd name="connsiteX26-8425" fmla="*/ 867108 w 2040634"/>
                <a:gd name="connsiteY26-8426" fmla="*/ 142875 h 2447925"/>
                <a:gd name="connsiteX27-8427" fmla="*/ 824245 w 2040634"/>
                <a:gd name="connsiteY27-8428" fmla="*/ 119062 h 2447925"/>
                <a:gd name="connsiteX28-8429" fmla="*/ 819483 w 2040634"/>
                <a:gd name="connsiteY28-8430" fmla="*/ 104775 h 2447925"/>
                <a:gd name="connsiteX29-8431" fmla="*/ 833770 w 2040634"/>
                <a:gd name="connsiteY29-8432" fmla="*/ 95250 h 2447925"/>
                <a:gd name="connsiteX30-8433" fmla="*/ 838533 w 2040634"/>
                <a:gd name="connsiteY30-8434" fmla="*/ 80962 h 2447925"/>
                <a:gd name="connsiteX31-8435" fmla="*/ 833770 w 2040634"/>
                <a:gd name="connsiteY31-8436" fmla="*/ 47625 h 2447925"/>
                <a:gd name="connsiteX32-8437" fmla="*/ 843295 w 2040634"/>
                <a:gd name="connsiteY32-8438" fmla="*/ 19050 h 2447925"/>
                <a:gd name="connsiteX33-8439" fmla="*/ 829008 w 2040634"/>
                <a:gd name="connsiteY33-8440" fmla="*/ 9525 h 2447925"/>
                <a:gd name="connsiteX34-8441" fmla="*/ 800433 w 2040634"/>
                <a:gd name="connsiteY34-8442" fmla="*/ 0 h 2447925"/>
                <a:gd name="connsiteX35-8443" fmla="*/ 690895 w 2040634"/>
                <a:gd name="connsiteY35-8444" fmla="*/ 14287 h 2447925"/>
                <a:gd name="connsiteX36-8445" fmla="*/ 595645 w 2040634"/>
                <a:gd name="connsiteY36-8446" fmla="*/ 23812 h 2447925"/>
                <a:gd name="connsiteX37-8447" fmla="*/ 562308 w 2040634"/>
                <a:gd name="connsiteY37-8448" fmla="*/ 33337 h 2447925"/>
                <a:gd name="connsiteX38-8449" fmla="*/ 548020 w 2040634"/>
                <a:gd name="connsiteY38-8450" fmla="*/ 42862 h 2447925"/>
                <a:gd name="connsiteX39-8451" fmla="*/ 519445 w 2040634"/>
                <a:gd name="connsiteY39-8452" fmla="*/ 47625 h 2447925"/>
                <a:gd name="connsiteX40-8453" fmla="*/ 505158 w 2040634"/>
                <a:gd name="connsiteY40-8454" fmla="*/ 52387 h 2447925"/>
                <a:gd name="connsiteX41-8455" fmla="*/ 490870 w 2040634"/>
                <a:gd name="connsiteY41-8456" fmla="*/ 61912 h 2447925"/>
                <a:gd name="connsiteX42-8457" fmla="*/ 409908 w 2040634"/>
                <a:gd name="connsiteY42-8458" fmla="*/ 76200 h 2447925"/>
                <a:gd name="connsiteX43-8459" fmla="*/ 376570 w 2040634"/>
                <a:gd name="connsiteY43-8460" fmla="*/ 71437 h 2447925"/>
                <a:gd name="connsiteX44-8461" fmla="*/ 371808 w 2040634"/>
                <a:gd name="connsiteY44-8462" fmla="*/ 57150 h 2447925"/>
                <a:gd name="connsiteX45-8463" fmla="*/ 362283 w 2040634"/>
                <a:gd name="connsiteY45-8464" fmla="*/ 42862 h 2447925"/>
                <a:gd name="connsiteX46-8465" fmla="*/ 347995 w 2040634"/>
                <a:gd name="connsiteY46-8466" fmla="*/ 47625 h 2447925"/>
                <a:gd name="connsiteX47-8467" fmla="*/ 343233 w 2040634"/>
                <a:gd name="connsiteY47-8468" fmla="*/ 66675 h 2447925"/>
                <a:gd name="connsiteX48-8469" fmla="*/ 319420 w 2040634"/>
                <a:gd name="connsiteY48-8470" fmla="*/ 109537 h 2447925"/>
                <a:gd name="connsiteX49-8471" fmla="*/ 290845 w 2040634"/>
                <a:gd name="connsiteY49-8472" fmla="*/ 123825 h 2447925"/>
                <a:gd name="connsiteX50-8473" fmla="*/ 262270 w 2040634"/>
                <a:gd name="connsiteY50-8474" fmla="*/ 133350 h 2447925"/>
                <a:gd name="connsiteX51-8475" fmla="*/ 247983 w 2040634"/>
                <a:gd name="connsiteY51-8476" fmla="*/ 147637 h 2447925"/>
                <a:gd name="connsiteX52-8477" fmla="*/ 228933 w 2040634"/>
                <a:gd name="connsiteY52-8478" fmla="*/ 176212 h 2447925"/>
                <a:gd name="connsiteX53-8479" fmla="*/ 233695 w 2040634"/>
                <a:gd name="connsiteY53-8480" fmla="*/ 238125 h 2447925"/>
                <a:gd name="connsiteX54-8481" fmla="*/ 219408 w 2040634"/>
                <a:gd name="connsiteY54-8482" fmla="*/ 280987 h 2447925"/>
                <a:gd name="connsiteX55-8483" fmla="*/ 162258 w 2040634"/>
                <a:gd name="connsiteY55-8484" fmla="*/ 309562 h 2447925"/>
                <a:gd name="connsiteX56-8485" fmla="*/ 147970 w 2040634"/>
                <a:gd name="connsiteY56-8486" fmla="*/ 314325 h 2447925"/>
                <a:gd name="connsiteX57-8487" fmla="*/ 133683 w 2040634"/>
                <a:gd name="connsiteY57-8488" fmla="*/ 319087 h 2447925"/>
                <a:gd name="connsiteX58-8489" fmla="*/ 114633 w 2040634"/>
                <a:gd name="connsiteY58-8490" fmla="*/ 342900 h 2447925"/>
                <a:gd name="connsiteX59-8491" fmla="*/ 95583 w 2040634"/>
                <a:gd name="connsiteY59-8492" fmla="*/ 366712 h 2447925"/>
                <a:gd name="connsiteX60-8493" fmla="*/ 90820 w 2040634"/>
                <a:gd name="connsiteY60-8494" fmla="*/ 381000 h 2447925"/>
                <a:gd name="connsiteX61-8495" fmla="*/ 76533 w 2040634"/>
                <a:gd name="connsiteY61-8496" fmla="*/ 395287 h 2447925"/>
                <a:gd name="connsiteX62-8497" fmla="*/ 71770 w 2040634"/>
                <a:gd name="connsiteY62-8498" fmla="*/ 423862 h 2447925"/>
                <a:gd name="connsiteX63-8499" fmla="*/ 62245 w 2040634"/>
                <a:gd name="connsiteY63-8500" fmla="*/ 452437 h 2447925"/>
                <a:gd name="connsiteX64-8501" fmla="*/ 57483 w 2040634"/>
                <a:gd name="connsiteY64-8502" fmla="*/ 466725 h 2447925"/>
                <a:gd name="connsiteX65-8503" fmla="*/ 52720 w 2040634"/>
                <a:gd name="connsiteY65-8504" fmla="*/ 481012 h 2447925"/>
                <a:gd name="connsiteX66-8505" fmla="*/ 38433 w 2040634"/>
                <a:gd name="connsiteY66-8506" fmla="*/ 490537 h 2447925"/>
                <a:gd name="connsiteX67-8507" fmla="*/ 19383 w 2040634"/>
                <a:gd name="connsiteY67-8508" fmla="*/ 519112 h 2447925"/>
                <a:gd name="connsiteX68-8509" fmla="*/ 24145 w 2040634"/>
                <a:gd name="connsiteY68-8510" fmla="*/ 538162 h 2447925"/>
                <a:gd name="connsiteX69-8511" fmla="*/ 33670 w 2040634"/>
                <a:gd name="connsiteY69-8512" fmla="*/ 566737 h 2447925"/>
                <a:gd name="connsiteX70-8513" fmla="*/ 38433 w 2040634"/>
                <a:gd name="connsiteY70-8514" fmla="*/ 609600 h 2447925"/>
                <a:gd name="connsiteX71-8515" fmla="*/ 38433 w 2040634"/>
                <a:gd name="connsiteY71-8516" fmla="*/ 681037 h 2447925"/>
                <a:gd name="connsiteX72-8517" fmla="*/ 19383 w 2040634"/>
                <a:gd name="connsiteY72-8518" fmla="*/ 709612 h 2447925"/>
                <a:gd name="connsiteX73-8519" fmla="*/ 9858 w 2040634"/>
                <a:gd name="connsiteY73-8520" fmla="*/ 742950 h 2447925"/>
                <a:gd name="connsiteX74-8521" fmla="*/ 333 w 2040634"/>
                <a:gd name="connsiteY74-8522" fmla="*/ 757237 h 2447925"/>
                <a:gd name="connsiteX75-8523" fmla="*/ 14620 w 2040634"/>
                <a:gd name="connsiteY75-8524" fmla="*/ 790575 h 2447925"/>
                <a:gd name="connsiteX76-8525" fmla="*/ 28908 w 2040634"/>
                <a:gd name="connsiteY76-8526" fmla="*/ 842962 h 2447925"/>
                <a:gd name="connsiteX77-8527" fmla="*/ 52720 w 2040634"/>
                <a:gd name="connsiteY77-8528" fmla="*/ 866775 h 2447925"/>
                <a:gd name="connsiteX78-8529" fmla="*/ 62245 w 2040634"/>
                <a:gd name="connsiteY78-8530" fmla="*/ 881062 h 2447925"/>
                <a:gd name="connsiteX79-8531" fmla="*/ 76533 w 2040634"/>
                <a:gd name="connsiteY79-8532" fmla="*/ 909637 h 2447925"/>
                <a:gd name="connsiteX80-8533" fmla="*/ 90820 w 2040634"/>
                <a:gd name="connsiteY80-8534" fmla="*/ 919162 h 2447925"/>
                <a:gd name="connsiteX81-8535" fmla="*/ 114633 w 2040634"/>
                <a:gd name="connsiteY81-8536" fmla="*/ 952500 h 2447925"/>
                <a:gd name="connsiteX82-8537" fmla="*/ 119395 w 2040634"/>
                <a:gd name="connsiteY82-8538" fmla="*/ 966787 h 2447925"/>
                <a:gd name="connsiteX83-8539" fmla="*/ 133683 w 2040634"/>
                <a:gd name="connsiteY83-8540" fmla="*/ 976312 h 2447925"/>
                <a:gd name="connsiteX84-8541" fmla="*/ 143208 w 2040634"/>
                <a:gd name="connsiteY84-8542" fmla="*/ 990600 h 2447925"/>
                <a:gd name="connsiteX85-8543" fmla="*/ 157495 w 2040634"/>
                <a:gd name="connsiteY85-8544" fmla="*/ 1019175 h 2447925"/>
                <a:gd name="connsiteX86-8545" fmla="*/ 171783 w 2040634"/>
                <a:gd name="connsiteY86-8546" fmla="*/ 1028700 h 2447925"/>
                <a:gd name="connsiteX87-8547" fmla="*/ 186070 w 2040634"/>
                <a:gd name="connsiteY87-8548" fmla="*/ 1057275 h 2447925"/>
                <a:gd name="connsiteX88-8549" fmla="*/ 214645 w 2040634"/>
                <a:gd name="connsiteY88-8550" fmla="*/ 1066800 h 2447925"/>
                <a:gd name="connsiteX89-8551" fmla="*/ 257508 w 2040634"/>
                <a:gd name="connsiteY89-8552" fmla="*/ 1095375 h 2447925"/>
                <a:gd name="connsiteX90-8553" fmla="*/ 271795 w 2040634"/>
                <a:gd name="connsiteY90-8554" fmla="*/ 1104900 h 2447925"/>
                <a:gd name="connsiteX91-8555" fmla="*/ 286083 w 2040634"/>
                <a:gd name="connsiteY91-8556" fmla="*/ 1109662 h 2447925"/>
                <a:gd name="connsiteX92-8557" fmla="*/ 305133 w 2040634"/>
                <a:gd name="connsiteY92-8558" fmla="*/ 1104900 h 2447925"/>
                <a:gd name="connsiteX93-8559" fmla="*/ 352758 w 2040634"/>
                <a:gd name="connsiteY93-8560" fmla="*/ 1090612 h 2447925"/>
                <a:gd name="connsiteX94-8561" fmla="*/ 409908 w 2040634"/>
                <a:gd name="connsiteY94-8562" fmla="*/ 1095375 h 2447925"/>
                <a:gd name="connsiteX95-8563" fmla="*/ 424195 w 2040634"/>
                <a:gd name="connsiteY95-8564" fmla="*/ 1100137 h 2447925"/>
                <a:gd name="connsiteX96-8565" fmla="*/ 452770 w 2040634"/>
                <a:gd name="connsiteY96-8566" fmla="*/ 1104900 h 2447925"/>
                <a:gd name="connsiteX97-8567" fmla="*/ 495633 w 2040634"/>
                <a:gd name="connsiteY97-8568" fmla="*/ 1100137 h 2447925"/>
                <a:gd name="connsiteX98-8569" fmla="*/ 505158 w 2040634"/>
                <a:gd name="connsiteY98-8570" fmla="*/ 1085850 h 2447925"/>
                <a:gd name="connsiteX99-8571" fmla="*/ 519445 w 2040634"/>
                <a:gd name="connsiteY99-8572" fmla="*/ 1081087 h 2447925"/>
                <a:gd name="connsiteX100-8573" fmla="*/ 548020 w 2040634"/>
                <a:gd name="connsiteY100-8574" fmla="*/ 1066800 h 2447925"/>
                <a:gd name="connsiteX101-8575" fmla="*/ 562308 w 2040634"/>
                <a:gd name="connsiteY101-8576" fmla="*/ 1057275 h 2447925"/>
                <a:gd name="connsiteX102-8577" fmla="*/ 590883 w 2040634"/>
                <a:gd name="connsiteY102-8578" fmla="*/ 1047750 h 2447925"/>
                <a:gd name="connsiteX103-8579" fmla="*/ 619458 w 2040634"/>
                <a:gd name="connsiteY103-8580" fmla="*/ 1052512 h 2447925"/>
                <a:gd name="connsiteX104-8581" fmla="*/ 648033 w 2040634"/>
                <a:gd name="connsiteY104-8582" fmla="*/ 1062037 h 2447925"/>
                <a:gd name="connsiteX105-8583" fmla="*/ 662320 w 2040634"/>
                <a:gd name="connsiteY105-8584" fmla="*/ 1071562 h 2447925"/>
                <a:gd name="connsiteX106-8585" fmla="*/ 681370 w 2040634"/>
                <a:gd name="connsiteY106-8586" fmla="*/ 1100137 h 2447925"/>
                <a:gd name="connsiteX107-8587" fmla="*/ 709945 w 2040634"/>
                <a:gd name="connsiteY107-8588" fmla="*/ 1119187 h 2447925"/>
                <a:gd name="connsiteX108-8589" fmla="*/ 733758 w 2040634"/>
                <a:gd name="connsiteY108-8590" fmla="*/ 1114425 h 2447925"/>
                <a:gd name="connsiteX109-8591" fmla="*/ 771858 w 2040634"/>
                <a:gd name="connsiteY109-8592" fmla="*/ 1104900 h 2447925"/>
                <a:gd name="connsiteX110-8593" fmla="*/ 786145 w 2040634"/>
                <a:gd name="connsiteY110-8594" fmla="*/ 1109662 h 2447925"/>
                <a:gd name="connsiteX111-8595" fmla="*/ 795670 w 2040634"/>
                <a:gd name="connsiteY111-8596" fmla="*/ 1138237 h 2447925"/>
                <a:gd name="connsiteX112-8597" fmla="*/ 805195 w 2040634"/>
                <a:gd name="connsiteY112-8598" fmla="*/ 1176337 h 2447925"/>
                <a:gd name="connsiteX113-8599" fmla="*/ 800433 w 2040634"/>
                <a:gd name="connsiteY113-8600" fmla="*/ 1233487 h 2447925"/>
                <a:gd name="connsiteX114-8601" fmla="*/ 790908 w 2040634"/>
                <a:gd name="connsiteY114-8602" fmla="*/ 1262062 h 2447925"/>
                <a:gd name="connsiteX115-8603" fmla="*/ 776620 w 2040634"/>
                <a:gd name="connsiteY115-8604" fmla="*/ 1290637 h 2447925"/>
                <a:gd name="connsiteX116-8605" fmla="*/ 800433 w 2040634"/>
                <a:gd name="connsiteY116-8606" fmla="*/ 1333500 h 2447925"/>
                <a:gd name="connsiteX117-8607" fmla="*/ 814720 w 2040634"/>
                <a:gd name="connsiteY117-8608" fmla="*/ 1343025 h 2447925"/>
                <a:gd name="connsiteX118-8609" fmla="*/ 824245 w 2040634"/>
                <a:gd name="connsiteY118-8610" fmla="*/ 1371600 h 2447925"/>
                <a:gd name="connsiteX119-8611" fmla="*/ 833770 w 2040634"/>
                <a:gd name="connsiteY119-8612" fmla="*/ 1385887 h 2447925"/>
                <a:gd name="connsiteX120-8613" fmla="*/ 838533 w 2040634"/>
                <a:gd name="connsiteY120-8614" fmla="*/ 1400175 h 2447925"/>
                <a:gd name="connsiteX121-8615" fmla="*/ 867108 w 2040634"/>
                <a:gd name="connsiteY121-8616" fmla="*/ 1423987 h 2447925"/>
                <a:gd name="connsiteX122-8617" fmla="*/ 890920 w 2040634"/>
                <a:gd name="connsiteY122-8618" fmla="*/ 1466850 h 2447925"/>
                <a:gd name="connsiteX123-8619" fmla="*/ 895683 w 2040634"/>
                <a:gd name="connsiteY123-8620" fmla="*/ 1514475 h 2447925"/>
                <a:gd name="connsiteX124-8621" fmla="*/ 900445 w 2040634"/>
                <a:gd name="connsiteY124-8622" fmla="*/ 1528762 h 2447925"/>
                <a:gd name="connsiteX125-8623" fmla="*/ 919495 w 2040634"/>
                <a:gd name="connsiteY125-8624" fmla="*/ 1557337 h 2447925"/>
                <a:gd name="connsiteX126-8625" fmla="*/ 905208 w 2040634"/>
                <a:gd name="connsiteY126-8626" fmla="*/ 1595437 h 2447925"/>
                <a:gd name="connsiteX127-8627" fmla="*/ 919495 w 2040634"/>
                <a:gd name="connsiteY127-8628" fmla="*/ 1600200 h 2447925"/>
                <a:gd name="connsiteX128-8629" fmla="*/ 933783 w 2040634"/>
                <a:gd name="connsiteY128-8630" fmla="*/ 1628775 h 2447925"/>
                <a:gd name="connsiteX129-8631" fmla="*/ 924258 w 2040634"/>
                <a:gd name="connsiteY129-8632" fmla="*/ 1676400 h 2447925"/>
                <a:gd name="connsiteX130-8633" fmla="*/ 919495 w 2040634"/>
                <a:gd name="connsiteY130-8634" fmla="*/ 1695450 h 2447925"/>
                <a:gd name="connsiteX131-8635" fmla="*/ 900445 w 2040634"/>
                <a:gd name="connsiteY131-8636" fmla="*/ 1724025 h 2447925"/>
                <a:gd name="connsiteX132-8637" fmla="*/ 890920 w 2040634"/>
                <a:gd name="connsiteY132-8638" fmla="*/ 1738312 h 2447925"/>
                <a:gd name="connsiteX133-8639" fmla="*/ 886158 w 2040634"/>
                <a:gd name="connsiteY133-8640" fmla="*/ 1752600 h 2447925"/>
                <a:gd name="connsiteX134-8641" fmla="*/ 881395 w 2040634"/>
                <a:gd name="connsiteY134-8642" fmla="*/ 1785937 h 2447925"/>
                <a:gd name="connsiteX135-8643" fmla="*/ 871870 w 2040634"/>
                <a:gd name="connsiteY135-8644" fmla="*/ 1800225 h 2447925"/>
                <a:gd name="connsiteX136-8645" fmla="*/ 876633 w 2040634"/>
                <a:gd name="connsiteY136-8646" fmla="*/ 1843087 h 2447925"/>
                <a:gd name="connsiteX137-8647" fmla="*/ 871870 w 2040634"/>
                <a:gd name="connsiteY137-8648" fmla="*/ 1866900 h 2447925"/>
                <a:gd name="connsiteX138-8649" fmla="*/ 890920 w 2040634"/>
                <a:gd name="connsiteY138-8650" fmla="*/ 1919287 h 2447925"/>
                <a:gd name="connsiteX139-8651" fmla="*/ 909970 w 2040634"/>
                <a:gd name="connsiteY139-8652" fmla="*/ 1947862 h 2447925"/>
                <a:gd name="connsiteX140-8653" fmla="*/ 914733 w 2040634"/>
                <a:gd name="connsiteY140-8654" fmla="*/ 1962150 h 2447925"/>
                <a:gd name="connsiteX141-8655" fmla="*/ 933783 w 2040634"/>
                <a:gd name="connsiteY141-8656" fmla="*/ 1990725 h 2447925"/>
                <a:gd name="connsiteX142-8657" fmla="*/ 943308 w 2040634"/>
                <a:gd name="connsiteY142-8658" fmla="*/ 2024062 h 2447925"/>
                <a:gd name="connsiteX143-8659" fmla="*/ 950451 w 2040634"/>
                <a:gd name="connsiteY143-8660" fmla="*/ 2057400 h 2447925"/>
                <a:gd name="connsiteX144-8661" fmla="*/ 955214 w 2040634"/>
                <a:gd name="connsiteY144-8662" fmla="*/ 2093118 h 2447925"/>
                <a:gd name="connsiteX145-8663" fmla="*/ 969501 w 2040634"/>
                <a:gd name="connsiteY145-8664" fmla="*/ 2171700 h 2447925"/>
                <a:gd name="connsiteX146-8665" fmla="*/ 990933 w 2040634"/>
                <a:gd name="connsiteY146-8666" fmla="*/ 2209800 h 2447925"/>
                <a:gd name="connsiteX147-8667" fmla="*/ 995695 w 2040634"/>
                <a:gd name="connsiteY147-8668" fmla="*/ 2224087 h 2447925"/>
                <a:gd name="connsiteX148-8669" fmla="*/ 1005220 w 2040634"/>
                <a:gd name="connsiteY148-8670" fmla="*/ 2238375 h 2447925"/>
                <a:gd name="connsiteX149-8671" fmla="*/ 1009983 w 2040634"/>
                <a:gd name="connsiteY149-8672" fmla="*/ 2252662 h 2447925"/>
                <a:gd name="connsiteX150-8673" fmla="*/ 1029033 w 2040634"/>
                <a:gd name="connsiteY150-8674" fmla="*/ 2281237 h 2447925"/>
                <a:gd name="connsiteX151-8675" fmla="*/ 1043320 w 2040634"/>
                <a:gd name="connsiteY151-8676" fmla="*/ 2309812 h 2447925"/>
                <a:gd name="connsiteX152-8677" fmla="*/ 1057608 w 2040634"/>
                <a:gd name="connsiteY152-8678" fmla="*/ 2319337 h 2447925"/>
                <a:gd name="connsiteX153-8679" fmla="*/ 1057608 w 2040634"/>
                <a:gd name="connsiteY153-8680" fmla="*/ 2371725 h 2447925"/>
                <a:gd name="connsiteX154-8681" fmla="*/ 1052845 w 2040634"/>
                <a:gd name="connsiteY154-8682" fmla="*/ 2386012 h 2447925"/>
                <a:gd name="connsiteX155-8683" fmla="*/ 1071895 w 2040634"/>
                <a:gd name="connsiteY155-8684" fmla="*/ 2414587 h 2447925"/>
                <a:gd name="connsiteX156-8685" fmla="*/ 1081420 w 2040634"/>
                <a:gd name="connsiteY156-8686" fmla="*/ 2428875 h 2447925"/>
                <a:gd name="connsiteX157-8687" fmla="*/ 1109995 w 2040634"/>
                <a:gd name="connsiteY157-8688" fmla="*/ 2447925 h 2447925"/>
                <a:gd name="connsiteX158-8689" fmla="*/ 1143333 w 2040634"/>
                <a:gd name="connsiteY158-8690" fmla="*/ 2438400 h 2447925"/>
                <a:gd name="connsiteX159-8691" fmla="*/ 1176670 w 2040634"/>
                <a:gd name="connsiteY159-8692" fmla="*/ 2424112 h 2447925"/>
                <a:gd name="connsiteX160-8693" fmla="*/ 1233820 w 2040634"/>
                <a:gd name="connsiteY160-8694" fmla="*/ 2419350 h 2447925"/>
                <a:gd name="connsiteX161-8695" fmla="*/ 1290970 w 2040634"/>
                <a:gd name="connsiteY161-8696" fmla="*/ 2414587 h 2447925"/>
                <a:gd name="connsiteX162-8697" fmla="*/ 1333833 w 2040634"/>
                <a:gd name="connsiteY162-8698" fmla="*/ 2395537 h 2447925"/>
                <a:gd name="connsiteX163-8699" fmla="*/ 1348120 w 2040634"/>
                <a:gd name="connsiteY163-8700" fmla="*/ 2381250 h 2447925"/>
                <a:gd name="connsiteX164-8701" fmla="*/ 1376695 w 2040634"/>
                <a:gd name="connsiteY164-8702" fmla="*/ 2362200 h 2447925"/>
                <a:gd name="connsiteX165-8703" fmla="*/ 1390983 w 2040634"/>
                <a:gd name="connsiteY165-8704" fmla="*/ 2352675 h 2447925"/>
                <a:gd name="connsiteX166-8705" fmla="*/ 1400508 w 2040634"/>
                <a:gd name="connsiteY166-8706" fmla="*/ 2338387 h 2447925"/>
                <a:gd name="connsiteX167-8707" fmla="*/ 1414795 w 2040634"/>
                <a:gd name="connsiteY167-8708" fmla="*/ 2333625 h 2447925"/>
                <a:gd name="connsiteX168-8709" fmla="*/ 1433845 w 2040634"/>
                <a:gd name="connsiteY168-8710" fmla="*/ 2314575 h 2447925"/>
                <a:gd name="connsiteX169-8711" fmla="*/ 1448133 w 2040634"/>
                <a:gd name="connsiteY169-8712" fmla="*/ 2286000 h 2447925"/>
                <a:gd name="connsiteX170-8713" fmla="*/ 1457658 w 2040634"/>
                <a:gd name="connsiteY170-8714" fmla="*/ 2257425 h 2447925"/>
                <a:gd name="connsiteX171-8715" fmla="*/ 1476708 w 2040634"/>
                <a:gd name="connsiteY171-8716" fmla="*/ 2228850 h 2447925"/>
                <a:gd name="connsiteX172-8717" fmla="*/ 1486233 w 2040634"/>
                <a:gd name="connsiteY172-8718" fmla="*/ 2214562 h 2447925"/>
                <a:gd name="connsiteX173-8719" fmla="*/ 1495758 w 2040634"/>
                <a:gd name="connsiteY173-8720" fmla="*/ 2185987 h 2447925"/>
                <a:gd name="connsiteX174-8721" fmla="*/ 1500520 w 2040634"/>
                <a:gd name="connsiteY174-8722" fmla="*/ 2128837 h 2447925"/>
                <a:gd name="connsiteX175-8723" fmla="*/ 1529095 w 2040634"/>
                <a:gd name="connsiteY175-8724" fmla="*/ 2119312 h 2447925"/>
                <a:gd name="connsiteX176-8725" fmla="*/ 1543383 w 2040634"/>
                <a:gd name="connsiteY176-8726" fmla="*/ 2114550 h 2447925"/>
                <a:gd name="connsiteX177-8727" fmla="*/ 1557670 w 2040634"/>
                <a:gd name="connsiteY177-8728" fmla="*/ 2105025 h 2447925"/>
                <a:gd name="connsiteX178-8729" fmla="*/ 1571958 w 2040634"/>
                <a:gd name="connsiteY178-8730" fmla="*/ 2100262 h 2447925"/>
                <a:gd name="connsiteX179-8731" fmla="*/ 1581483 w 2040634"/>
                <a:gd name="connsiteY179-8732" fmla="*/ 2085975 h 2447925"/>
                <a:gd name="connsiteX180-8733" fmla="*/ 1571958 w 2040634"/>
                <a:gd name="connsiteY180-8734" fmla="*/ 2005012 h 2447925"/>
                <a:gd name="connsiteX181-8735" fmla="*/ 1567195 w 2040634"/>
                <a:gd name="connsiteY181-8736" fmla="*/ 1990725 h 2447925"/>
                <a:gd name="connsiteX182-8737" fmla="*/ 1557670 w 2040634"/>
                <a:gd name="connsiteY182-8738" fmla="*/ 1976437 h 2447925"/>
                <a:gd name="connsiteX183-8739" fmla="*/ 1557670 w 2040634"/>
                <a:gd name="connsiteY183-8740" fmla="*/ 1933575 h 2447925"/>
                <a:gd name="connsiteX184-8741" fmla="*/ 1571958 w 2040634"/>
                <a:gd name="connsiteY184-8742" fmla="*/ 1924050 h 2447925"/>
                <a:gd name="connsiteX185-8743" fmla="*/ 1581483 w 2040634"/>
                <a:gd name="connsiteY185-8744" fmla="*/ 1909762 h 2447925"/>
                <a:gd name="connsiteX186-8745" fmla="*/ 1610058 w 2040634"/>
                <a:gd name="connsiteY186-8746" fmla="*/ 1890712 h 2447925"/>
                <a:gd name="connsiteX187-8747" fmla="*/ 1633870 w 2040634"/>
                <a:gd name="connsiteY187-8748" fmla="*/ 1866900 h 2447925"/>
                <a:gd name="connsiteX188-8749" fmla="*/ 1648158 w 2040634"/>
                <a:gd name="connsiteY188-8750" fmla="*/ 1852612 h 2447925"/>
                <a:gd name="connsiteX189-8751" fmla="*/ 1686257 w 2040634"/>
                <a:gd name="connsiteY189-8752" fmla="*/ 1838325 h 2447925"/>
                <a:gd name="connsiteX190-8753" fmla="*/ 1712451 w 2040634"/>
                <a:gd name="connsiteY190-8754" fmla="*/ 1819275 h 2447925"/>
                <a:gd name="connsiteX191-8755" fmla="*/ 1719595 w 2040634"/>
                <a:gd name="connsiteY191-8756" fmla="*/ 1793081 h 2447925"/>
                <a:gd name="connsiteX192-8757" fmla="*/ 1731502 w 2040634"/>
                <a:gd name="connsiteY192-8758" fmla="*/ 1774032 h 2447925"/>
                <a:gd name="connsiteX193-8759" fmla="*/ 1733883 w 2040634"/>
                <a:gd name="connsiteY193-8760" fmla="*/ 1743075 h 2447925"/>
                <a:gd name="connsiteX194-8761" fmla="*/ 1729120 w 2040634"/>
                <a:gd name="connsiteY194-8762" fmla="*/ 1700212 h 2447925"/>
                <a:gd name="connsiteX195-8763" fmla="*/ 1726739 w 2040634"/>
                <a:gd name="connsiteY195-8764" fmla="*/ 1633537 h 2447925"/>
                <a:gd name="connsiteX196-8765" fmla="*/ 1710070 w 2040634"/>
                <a:gd name="connsiteY196-8766" fmla="*/ 1590675 h 2447925"/>
                <a:gd name="connsiteX197-8767" fmla="*/ 1700545 w 2040634"/>
                <a:gd name="connsiteY197-8768" fmla="*/ 1576387 h 2447925"/>
                <a:gd name="connsiteX198-8769" fmla="*/ 1695783 w 2040634"/>
                <a:gd name="connsiteY198-8770" fmla="*/ 1562100 h 2447925"/>
                <a:gd name="connsiteX199-8771" fmla="*/ 1695783 w 2040634"/>
                <a:gd name="connsiteY199-8772" fmla="*/ 1535906 h 2447925"/>
                <a:gd name="connsiteX200-8773" fmla="*/ 1691020 w 2040634"/>
                <a:gd name="connsiteY200-8774" fmla="*/ 1504950 h 2447925"/>
                <a:gd name="connsiteX201-8775" fmla="*/ 1691020 w 2040634"/>
                <a:gd name="connsiteY201-8776" fmla="*/ 1490662 h 2447925"/>
                <a:gd name="connsiteX202-8777" fmla="*/ 1695783 w 2040634"/>
                <a:gd name="connsiteY202-8778" fmla="*/ 1428750 h 2447925"/>
                <a:gd name="connsiteX203-8779" fmla="*/ 1705308 w 2040634"/>
                <a:gd name="connsiteY203-8780" fmla="*/ 1414462 h 2447925"/>
                <a:gd name="connsiteX204-8781" fmla="*/ 1710070 w 2040634"/>
                <a:gd name="connsiteY204-8782" fmla="*/ 1400175 h 2447925"/>
                <a:gd name="connsiteX205-8783" fmla="*/ 1719595 w 2040634"/>
                <a:gd name="connsiteY205-8784" fmla="*/ 1385887 h 2447925"/>
                <a:gd name="connsiteX206-8785" fmla="*/ 1733883 w 2040634"/>
                <a:gd name="connsiteY206-8786" fmla="*/ 1357312 h 2447925"/>
                <a:gd name="connsiteX207-8787" fmla="*/ 1757695 w 2040634"/>
                <a:gd name="connsiteY207-8788" fmla="*/ 1314450 h 2447925"/>
                <a:gd name="connsiteX208-8789" fmla="*/ 1767220 w 2040634"/>
                <a:gd name="connsiteY208-8790" fmla="*/ 1300162 h 2447925"/>
                <a:gd name="connsiteX209-8791" fmla="*/ 1771983 w 2040634"/>
                <a:gd name="connsiteY209-8792" fmla="*/ 1285875 h 2447925"/>
                <a:gd name="connsiteX210-8793" fmla="*/ 1786270 w 2040634"/>
                <a:gd name="connsiteY210-8794" fmla="*/ 1276350 h 2447925"/>
                <a:gd name="connsiteX211-8795" fmla="*/ 1795795 w 2040634"/>
                <a:gd name="connsiteY211-8796" fmla="*/ 1262062 h 2447925"/>
                <a:gd name="connsiteX212-8797" fmla="*/ 1810083 w 2040634"/>
                <a:gd name="connsiteY212-8798" fmla="*/ 1247775 h 2447925"/>
                <a:gd name="connsiteX213-8799" fmla="*/ 1829133 w 2040634"/>
                <a:gd name="connsiteY213-8800" fmla="*/ 1228725 h 2447925"/>
                <a:gd name="connsiteX214-8801" fmla="*/ 1843420 w 2040634"/>
                <a:gd name="connsiteY214-8802" fmla="*/ 1219200 h 2447925"/>
                <a:gd name="connsiteX215-8803" fmla="*/ 1852945 w 2040634"/>
                <a:gd name="connsiteY215-8804" fmla="*/ 1204912 h 2447925"/>
                <a:gd name="connsiteX216-8805" fmla="*/ 1867233 w 2040634"/>
                <a:gd name="connsiteY216-8806" fmla="*/ 1200150 h 2447925"/>
                <a:gd name="connsiteX217-8807" fmla="*/ 1876758 w 2040634"/>
                <a:gd name="connsiteY217-8808" fmla="*/ 1204912 h 2447925"/>
                <a:gd name="connsiteX218-8809" fmla="*/ 1900570 w 2040634"/>
                <a:gd name="connsiteY218-8810" fmla="*/ 1171575 h 2447925"/>
                <a:gd name="connsiteX219-8811" fmla="*/ 1919620 w 2040634"/>
                <a:gd name="connsiteY219-8812" fmla="*/ 1128712 h 2447925"/>
                <a:gd name="connsiteX220-8813" fmla="*/ 1933908 w 2040634"/>
                <a:gd name="connsiteY220-8814" fmla="*/ 1119187 h 2447925"/>
                <a:gd name="connsiteX221-8815" fmla="*/ 1952958 w 2040634"/>
                <a:gd name="connsiteY221-8816" fmla="*/ 1100137 h 2447925"/>
                <a:gd name="connsiteX222-8817" fmla="*/ 1957720 w 2040634"/>
                <a:gd name="connsiteY222-8818" fmla="*/ 1085850 h 2447925"/>
                <a:gd name="connsiteX223-8819" fmla="*/ 1976770 w 2040634"/>
                <a:gd name="connsiteY223-8820" fmla="*/ 1057275 h 2447925"/>
                <a:gd name="connsiteX224-8821" fmla="*/ 1986295 w 2040634"/>
                <a:gd name="connsiteY224-8822" fmla="*/ 1042987 h 2447925"/>
                <a:gd name="connsiteX225-8823" fmla="*/ 1995820 w 2040634"/>
                <a:gd name="connsiteY225-8824" fmla="*/ 1028700 h 2447925"/>
                <a:gd name="connsiteX226-8825" fmla="*/ 2005345 w 2040634"/>
                <a:gd name="connsiteY226-8826" fmla="*/ 1014412 h 2447925"/>
                <a:gd name="connsiteX227-8827" fmla="*/ 2019633 w 2040634"/>
                <a:gd name="connsiteY227-8828" fmla="*/ 1004887 h 2447925"/>
                <a:gd name="connsiteX228-8829" fmla="*/ 2038683 w 2040634"/>
                <a:gd name="connsiteY228-8830" fmla="*/ 962025 h 2447925"/>
                <a:gd name="connsiteX229-8831" fmla="*/ 2033920 w 2040634"/>
                <a:gd name="connsiteY229-8832" fmla="*/ 862012 h 2447925"/>
                <a:gd name="connsiteX230-8833" fmla="*/ 2005345 w 2040634"/>
                <a:gd name="connsiteY230-8834" fmla="*/ 881062 h 2447925"/>
                <a:gd name="connsiteX231-8835" fmla="*/ 1952958 w 2040634"/>
                <a:gd name="connsiteY231-8836" fmla="*/ 885825 h 2447925"/>
                <a:gd name="connsiteX232-8837" fmla="*/ 1924383 w 2040634"/>
                <a:gd name="connsiteY232-8838" fmla="*/ 895350 h 2447925"/>
                <a:gd name="connsiteX233-8839" fmla="*/ 1895808 w 2040634"/>
                <a:gd name="connsiteY233-8840" fmla="*/ 909637 h 2447925"/>
                <a:gd name="connsiteX234-8841" fmla="*/ 1819608 w 2040634"/>
                <a:gd name="connsiteY234-8842" fmla="*/ 904875 h 2447925"/>
                <a:gd name="connsiteX235-8843" fmla="*/ 1805320 w 2040634"/>
                <a:gd name="connsiteY235-8844" fmla="*/ 900112 h 2447925"/>
                <a:gd name="connsiteX236-8845" fmla="*/ 1786270 w 2040634"/>
                <a:gd name="connsiteY236-8846" fmla="*/ 871537 h 2447925"/>
                <a:gd name="connsiteX237-8847" fmla="*/ 1800558 w 2040634"/>
                <a:gd name="connsiteY237-8848" fmla="*/ 862012 h 2447925"/>
                <a:gd name="connsiteX238-8849" fmla="*/ 1795795 w 2040634"/>
                <a:gd name="connsiteY238-8850" fmla="*/ 833437 h 2447925"/>
                <a:gd name="connsiteX239-8851" fmla="*/ 1781508 w 2040634"/>
                <a:gd name="connsiteY239-8852" fmla="*/ 828675 h 2447925"/>
                <a:gd name="connsiteX240-8853" fmla="*/ 1767220 w 2040634"/>
                <a:gd name="connsiteY240-8854" fmla="*/ 800100 h 2447925"/>
                <a:gd name="connsiteX241-8855" fmla="*/ 1752933 w 2040634"/>
                <a:gd name="connsiteY241-8856" fmla="*/ 790575 h 2447925"/>
                <a:gd name="connsiteX242-8857" fmla="*/ 1724358 w 2040634"/>
                <a:gd name="connsiteY242-8858" fmla="*/ 766762 h 2447925"/>
                <a:gd name="connsiteX243-8859" fmla="*/ 1695783 w 2040634"/>
                <a:gd name="connsiteY243-8860" fmla="*/ 747712 h 2447925"/>
                <a:gd name="connsiteX244-8861" fmla="*/ 1676733 w 2040634"/>
                <a:gd name="connsiteY244-8862" fmla="*/ 704850 h 2447925"/>
                <a:gd name="connsiteX245-8863" fmla="*/ 1662445 w 2040634"/>
                <a:gd name="connsiteY245-8864" fmla="*/ 652462 h 2447925"/>
                <a:gd name="connsiteX246-8865" fmla="*/ 1648158 w 2040634"/>
                <a:gd name="connsiteY246-8866" fmla="*/ 647700 h 2447925"/>
                <a:gd name="connsiteX247-8867" fmla="*/ 1633870 w 2040634"/>
                <a:gd name="connsiteY247-8868" fmla="*/ 619125 h 2447925"/>
                <a:gd name="connsiteX248-8869" fmla="*/ 1629108 w 2040634"/>
                <a:gd name="connsiteY248-8870" fmla="*/ 604837 h 2447925"/>
                <a:gd name="connsiteX249-8871" fmla="*/ 1624345 w 2040634"/>
                <a:gd name="connsiteY249-8872" fmla="*/ 528637 h 2447925"/>
                <a:gd name="connsiteX250-8873" fmla="*/ 1619583 w 2040634"/>
                <a:gd name="connsiteY250-8874" fmla="*/ 514350 h 2447925"/>
                <a:gd name="connsiteX251-8875" fmla="*/ 1605295 w 2040634"/>
                <a:gd name="connsiteY251-8876" fmla="*/ 509587 h 2447925"/>
                <a:gd name="connsiteX252-8877" fmla="*/ 1586245 w 2040634"/>
                <a:gd name="connsiteY252-8878" fmla="*/ 481012 h 2447925"/>
                <a:gd name="connsiteX253-8879" fmla="*/ 1581483 w 2040634"/>
                <a:gd name="connsiteY253-8880" fmla="*/ 466725 h 2447925"/>
                <a:gd name="connsiteX254-8881" fmla="*/ 1576720 w 2040634"/>
                <a:gd name="connsiteY254-8882" fmla="*/ 438150 h 2447925"/>
                <a:gd name="connsiteX255-8883" fmla="*/ 1567195 w 2040634"/>
                <a:gd name="connsiteY255-8884" fmla="*/ 423862 h 2447925"/>
                <a:gd name="connsiteX256-8885" fmla="*/ 1543383 w 2040634"/>
                <a:gd name="connsiteY256-8886" fmla="*/ 385762 h 2447925"/>
                <a:gd name="connsiteX257-8887" fmla="*/ 1529095 w 2040634"/>
                <a:gd name="connsiteY257-8888" fmla="*/ 338137 h 2447925"/>
                <a:gd name="connsiteX258-8889" fmla="*/ 1519570 w 2040634"/>
                <a:gd name="connsiteY258-8890" fmla="*/ 323850 h 2447925"/>
                <a:gd name="connsiteX259-8891" fmla="*/ 1514808 w 2040634"/>
                <a:gd name="connsiteY259-8892" fmla="*/ 309562 h 2447925"/>
                <a:gd name="connsiteX260-8893" fmla="*/ 1490995 w 2040634"/>
                <a:gd name="connsiteY260-8894" fmla="*/ 266700 h 2447925"/>
                <a:gd name="connsiteX261-8895" fmla="*/ 1516811 w 2040634"/>
                <a:gd name="connsiteY261-8896" fmla="*/ 196946 h 2447925"/>
                <a:gd name="connsiteX0-8897" fmla="*/ 1516811 w 2040634"/>
                <a:gd name="connsiteY0-8898" fmla="*/ 196946 h 2447925"/>
                <a:gd name="connsiteX1-8899" fmla="*/ 1509754 w 2040634"/>
                <a:gd name="connsiteY1-8900" fmla="*/ 170898 h 2447925"/>
                <a:gd name="connsiteX2-8901" fmla="*/ 1490412 w 2040634"/>
                <a:gd name="connsiteY2-8902" fmla="*/ 137494 h 2447925"/>
                <a:gd name="connsiteX3-8903" fmla="*/ 1410033 w 2040634"/>
                <a:gd name="connsiteY3-8904" fmla="*/ 219075 h 2447925"/>
                <a:gd name="connsiteX4-8905" fmla="*/ 1395745 w 2040634"/>
                <a:gd name="connsiteY4-8906" fmla="*/ 223837 h 2447925"/>
                <a:gd name="connsiteX5-8907" fmla="*/ 1352883 w 2040634"/>
                <a:gd name="connsiteY5-8908" fmla="*/ 209550 h 2447925"/>
                <a:gd name="connsiteX6-8909" fmla="*/ 1338595 w 2040634"/>
                <a:gd name="connsiteY6-8910" fmla="*/ 204787 h 2447925"/>
                <a:gd name="connsiteX7-8911" fmla="*/ 1319545 w 2040634"/>
                <a:gd name="connsiteY7-8912" fmla="*/ 200025 h 2447925"/>
                <a:gd name="connsiteX8-8913" fmla="*/ 1305258 w 2040634"/>
                <a:gd name="connsiteY8-8914" fmla="*/ 195262 h 2447925"/>
                <a:gd name="connsiteX9-8915" fmla="*/ 1262395 w 2040634"/>
                <a:gd name="connsiteY9-8916" fmla="*/ 190500 h 2447925"/>
                <a:gd name="connsiteX10-8917" fmla="*/ 1214770 w 2040634"/>
                <a:gd name="connsiteY10-8918" fmla="*/ 176212 h 2447925"/>
                <a:gd name="connsiteX11-8919" fmla="*/ 1210008 w 2040634"/>
                <a:gd name="connsiteY11-8920" fmla="*/ 161925 h 2447925"/>
                <a:gd name="connsiteX12-8921" fmla="*/ 1143333 w 2040634"/>
                <a:gd name="connsiteY12-8922" fmla="*/ 161925 h 2447925"/>
                <a:gd name="connsiteX13-8923" fmla="*/ 1129045 w 2040634"/>
                <a:gd name="connsiteY13-8924" fmla="*/ 190500 h 2447925"/>
                <a:gd name="connsiteX14-8925" fmla="*/ 1124283 w 2040634"/>
                <a:gd name="connsiteY14-8926" fmla="*/ 214312 h 2447925"/>
                <a:gd name="connsiteX15-8927" fmla="*/ 1105233 w 2040634"/>
                <a:gd name="connsiteY15-8928" fmla="*/ 242887 h 2447925"/>
                <a:gd name="connsiteX16-8929" fmla="*/ 1090945 w 2040634"/>
                <a:gd name="connsiteY16-8930" fmla="*/ 238125 h 2447925"/>
                <a:gd name="connsiteX17-8931" fmla="*/ 1086183 w 2040634"/>
                <a:gd name="connsiteY17-8932" fmla="*/ 223837 h 2447925"/>
                <a:gd name="connsiteX18-8933" fmla="*/ 1067133 w 2040634"/>
                <a:gd name="connsiteY18-8934" fmla="*/ 219075 h 2447925"/>
                <a:gd name="connsiteX19-8935" fmla="*/ 1038558 w 2040634"/>
                <a:gd name="connsiteY19-8936" fmla="*/ 209550 h 2447925"/>
                <a:gd name="connsiteX20-8937" fmla="*/ 1024270 w 2040634"/>
                <a:gd name="connsiteY20-8938" fmla="*/ 204787 h 2447925"/>
                <a:gd name="connsiteX21-8939" fmla="*/ 1009983 w 2040634"/>
                <a:gd name="connsiteY21-8940" fmla="*/ 200025 h 2447925"/>
                <a:gd name="connsiteX22-8941" fmla="*/ 986170 w 2040634"/>
                <a:gd name="connsiteY22-8942" fmla="*/ 204787 h 2447925"/>
                <a:gd name="connsiteX23-8943" fmla="*/ 962358 w 2040634"/>
                <a:gd name="connsiteY23-8944" fmla="*/ 166687 h 2447925"/>
                <a:gd name="connsiteX24-8945" fmla="*/ 948070 w 2040634"/>
                <a:gd name="connsiteY24-8946" fmla="*/ 152400 h 2447925"/>
                <a:gd name="connsiteX25-8947" fmla="*/ 886158 w 2040634"/>
                <a:gd name="connsiteY25-8948" fmla="*/ 147637 h 2447925"/>
                <a:gd name="connsiteX26-8949" fmla="*/ 867108 w 2040634"/>
                <a:gd name="connsiteY26-8950" fmla="*/ 142875 h 2447925"/>
                <a:gd name="connsiteX27-8951" fmla="*/ 824245 w 2040634"/>
                <a:gd name="connsiteY27-8952" fmla="*/ 119062 h 2447925"/>
                <a:gd name="connsiteX28-8953" fmla="*/ 819483 w 2040634"/>
                <a:gd name="connsiteY28-8954" fmla="*/ 104775 h 2447925"/>
                <a:gd name="connsiteX29-8955" fmla="*/ 833770 w 2040634"/>
                <a:gd name="connsiteY29-8956" fmla="*/ 95250 h 2447925"/>
                <a:gd name="connsiteX30-8957" fmla="*/ 838533 w 2040634"/>
                <a:gd name="connsiteY30-8958" fmla="*/ 80962 h 2447925"/>
                <a:gd name="connsiteX31-8959" fmla="*/ 833770 w 2040634"/>
                <a:gd name="connsiteY31-8960" fmla="*/ 47625 h 2447925"/>
                <a:gd name="connsiteX32-8961" fmla="*/ 843295 w 2040634"/>
                <a:gd name="connsiteY32-8962" fmla="*/ 19050 h 2447925"/>
                <a:gd name="connsiteX33-8963" fmla="*/ 829008 w 2040634"/>
                <a:gd name="connsiteY33-8964" fmla="*/ 9525 h 2447925"/>
                <a:gd name="connsiteX34-8965" fmla="*/ 800433 w 2040634"/>
                <a:gd name="connsiteY34-8966" fmla="*/ 0 h 2447925"/>
                <a:gd name="connsiteX35-8967" fmla="*/ 690895 w 2040634"/>
                <a:gd name="connsiteY35-8968" fmla="*/ 14287 h 2447925"/>
                <a:gd name="connsiteX36-8969" fmla="*/ 595645 w 2040634"/>
                <a:gd name="connsiteY36-8970" fmla="*/ 23812 h 2447925"/>
                <a:gd name="connsiteX37-8971" fmla="*/ 562308 w 2040634"/>
                <a:gd name="connsiteY37-8972" fmla="*/ 33337 h 2447925"/>
                <a:gd name="connsiteX38-8973" fmla="*/ 548020 w 2040634"/>
                <a:gd name="connsiteY38-8974" fmla="*/ 42862 h 2447925"/>
                <a:gd name="connsiteX39-8975" fmla="*/ 519445 w 2040634"/>
                <a:gd name="connsiteY39-8976" fmla="*/ 47625 h 2447925"/>
                <a:gd name="connsiteX40-8977" fmla="*/ 505158 w 2040634"/>
                <a:gd name="connsiteY40-8978" fmla="*/ 52387 h 2447925"/>
                <a:gd name="connsiteX41-8979" fmla="*/ 490870 w 2040634"/>
                <a:gd name="connsiteY41-8980" fmla="*/ 61912 h 2447925"/>
                <a:gd name="connsiteX42-8981" fmla="*/ 409908 w 2040634"/>
                <a:gd name="connsiteY42-8982" fmla="*/ 76200 h 2447925"/>
                <a:gd name="connsiteX43-8983" fmla="*/ 376570 w 2040634"/>
                <a:gd name="connsiteY43-8984" fmla="*/ 71437 h 2447925"/>
                <a:gd name="connsiteX44-8985" fmla="*/ 371808 w 2040634"/>
                <a:gd name="connsiteY44-8986" fmla="*/ 57150 h 2447925"/>
                <a:gd name="connsiteX45-8987" fmla="*/ 362283 w 2040634"/>
                <a:gd name="connsiteY45-8988" fmla="*/ 42862 h 2447925"/>
                <a:gd name="connsiteX46-8989" fmla="*/ 347995 w 2040634"/>
                <a:gd name="connsiteY46-8990" fmla="*/ 47625 h 2447925"/>
                <a:gd name="connsiteX47-8991" fmla="*/ 343233 w 2040634"/>
                <a:gd name="connsiteY47-8992" fmla="*/ 66675 h 2447925"/>
                <a:gd name="connsiteX48-8993" fmla="*/ 319420 w 2040634"/>
                <a:gd name="connsiteY48-8994" fmla="*/ 109537 h 2447925"/>
                <a:gd name="connsiteX49-8995" fmla="*/ 290845 w 2040634"/>
                <a:gd name="connsiteY49-8996" fmla="*/ 123825 h 2447925"/>
                <a:gd name="connsiteX50-8997" fmla="*/ 262270 w 2040634"/>
                <a:gd name="connsiteY50-8998" fmla="*/ 133350 h 2447925"/>
                <a:gd name="connsiteX51-8999" fmla="*/ 247983 w 2040634"/>
                <a:gd name="connsiteY51-9000" fmla="*/ 147637 h 2447925"/>
                <a:gd name="connsiteX52-9001" fmla="*/ 228933 w 2040634"/>
                <a:gd name="connsiteY52-9002" fmla="*/ 176212 h 2447925"/>
                <a:gd name="connsiteX53-9003" fmla="*/ 233695 w 2040634"/>
                <a:gd name="connsiteY53-9004" fmla="*/ 238125 h 2447925"/>
                <a:gd name="connsiteX54-9005" fmla="*/ 219408 w 2040634"/>
                <a:gd name="connsiteY54-9006" fmla="*/ 280987 h 2447925"/>
                <a:gd name="connsiteX55-9007" fmla="*/ 162258 w 2040634"/>
                <a:gd name="connsiteY55-9008" fmla="*/ 309562 h 2447925"/>
                <a:gd name="connsiteX56-9009" fmla="*/ 147970 w 2040634"/>
                <a:gd name="connsiteY56-9010" fmla="*/ 314325 h 2447925"/>
                <a:gd name="connsiteX57-9011" fmla="*/ 133683 w 2040634"/>
                <a:gd name="connsiteY57-9012" fmla="*/ 319087 h 2447925"/>
                <a:gd name="connsiteX58-9013" fmla="*/ 114633 w 2040634"/>
                <a:gd name="connsiteY58-9014" fmla="*/ 342900 h 2447925"/>
                <a:gd name="connsiteX59-9015" fmla="*/ 95583 w 2040634"/>
                <a:gd name="connsiteY59-9016" fmla="*/ 366712 h 2447925"/>
                <a:gd name="connsiteX60-9017" fmla="*/ 90820 w 2040634"/>
                <a:gd name="connsiteY60-9018" fmla="*/ 381000 h 2447925"/>
                <a:gd name="connsiteX61-9019" fmla="*/ 76533 w 2040634"/>
                <a:gd name="connsiteY61-9020" fmla="*/ 395287 h 2447925"/>
                <a:gd name="connsiteX62-9021" fmla="*/ 71770 w 2040634"/>
                <a:gd name="connsiteY62-9022" fmla="*/ 423862 h 2447925"/>
                <a:gd name="connsiteX63-9023" fmla="*/ 62245 w 2040634"/>
                <a:gd name="connsiteY63-9024" fmla="*/ 452437 h 2447925"/>
                <a:gd name="connsiteX64-9025" fmla="*/ 57483 w 2040634"/>
                <a:gd name="connsiteY64-9026" fmla="*/ 466725 h 2447925"/>
                <a:gd name="connsiteX65-9027" fmla="*/ 52720 w 2040634"/>
                <a:gd name="connsiteY65-9028" fmla="*/ 481012 h 2447925"/>
                <a:gd name="connsiteX66-9029" fmla="*/ 38433 w 2040634"/>
                <a:gd name="connsiteY66-9030" fmla="*/ 490537 h 2447925"/>
                <a:gd name="connsiteX67-9031" fmla="*/ 19383 w 2040634"/>
                <a:gd name="connsiteY67-9032" fmla="*/ 519112 h 2447925"/>
                <a:gd name="connsiteX68-9033" fmla="*/ 24145 w 2040634"/>
                <a:gd name="connsiteY68-9034" fmla="*/ 538162 h 2447925"/>
                <a:gd name="connsiteX69-9035" fmla="*/ 33670 w 2040634"/>
                <a:gd name="connsiteY69-9036" fmla="*/ 566737 h 2447925"/>
                <a:gd name="connsiteX70-9037" fmla="*/ 38433 w 2040634"/>
                <a:gd name="connsiteY70-9038" fmla="*/ 609600 h 2447925"/>
                <a:gd name="connsiteX71-9039" fmla="*/ 38433 w 2040634"/>
                <a:gd name="connsiteY71-9040" fmla="*/ 681037 h 2447925"/>
                <a:gd name="connsiteX72-9041" fmla="*/ 19383 w 2040634"/>
                <a:gd name="connsiteY72-9042" fmla="*/ 709612 h 2447925"/>
                <a:gd name="connsiteX73-9043" fmla="*/ 9858 w 2040634"/>
                <a:gd name="connsiteY73-9044" fmla="*/ 742950 h 2447925"/>
                <a:gd name="connsiteX74-9045" fmla="*/ 333 w 2040634"/>
                <a:gd name="connsiteY74-9046" fmla="*/ 757237 h 2447925"/>
                <a:gd name="connsiteX75-9047" fmla="*/ 14620 w 2040634"/>
                <a:gd name="connsiteY75-9048" fmla="*/ 790575 h 2447925"/>
                <a:gd name="connsiteX76-9049" fmla="*/ 28908 w 2040634"/>
                <a:gd name="connsiteY76-9050" fmla="*/ 842962 h 2447925"/>
                <a:gd name="connsiteX77-9051" fmla="*/ 52720 w 2040634"/>
                <a:gd name="connsiteY77-9052" fmla="*/ 866775 h 2447925"/>
                <a:gd name="connsiteX78-9053" fmla="*/ 62245 w 2040634"/>
                <a:gd name="connsiteY78-9054" fmla="*/ 881062 h 2447925"/>
                <a:gd name="connsiteX79-9055" fmla="*/ 76533 w 2040634"/>
                <a:gd name="connsiteY79-9056" fmla="*/ 909637 h 2447925"/>
                <a:gd name="connsiteX80-9057" fmla="*/ 90820 w 2040634"/>
                <a:gd name="connsiteY80-9058" fmla="*/ 919162 h 2447925"/>
                <a:gd name="connsiteX81-9059" fmla="*/ 114633 w 2040634"/>
                <a:gd name="connsiteY81-9060" fmla="*/ 952500 h 2447925"/>
                <a:gd name="connsiteX82-9061" fmla="*/ 119395 w 2040634"/>
                <a:gd name="connsiteY82-9062" fmla="*/ 966787 h 2447925"/>
                <a:gd name="connsiteX83-9063" fmla="*/ 133683 w 2040634"/>
                <a:gd name="connsiteY83-9064" fmla="*/ 976312 h 2447925"/>
                <a:gd name="connsiteX84-9065" fmla="*/ 143208 w 2040634"/>
                <a:gd name="connsiteY84-9066" fmla="*/ 990600 h 2447925"/>
                <a:gd name="connsiteX85-9067" fmla="*/ 157495 w 2040634"/>
                <a:gd name="connsiteY85-9068" fmla="*/ 1019175 h 2447925"/>
                <a:gd name="connsiteX86-9069" fmla="*/ 171783 w 2040634"/>
                <a:gd name="connsiteY86-9070" fmla="*/ 1028700 h 2447925"/>
                <a:gd name="connsiteX87-9071" fmla="*/ 186070 w 2040634"/>
                <a:gd name="connsiteY87-9072" fmla="*/ 1057275 h 2447925"/>
                <a:gd name="connsiteX88-9073" fmla="*/ 214645 w 2040634"/>
                <a:gd name="connsiteY88-9074" fmla="*/ 1066800 h 2447925"/>
                <a:gd name="connsiteX89-9075" fmla="*/ 257508 w 2040634"/>
                <a:gd name="connsiteY89-9076" fmla="*/ 1095375 h 2447925"/>
                <a:gd name="connsiteX90-9077" fmla="*/ 271795 w 2040634"/>
                <a:gd name="connsiteY90-9078" fmla="*/ 1104900 h 2447925"/>
                <a:gd name="connsiteX91-9079" fmla="*/ 286083 w 2040634"/>
                <a:gd name="connsiteY91-9080" fmla="*/ 1109662 h 2447925"/>
                <a:gd name="connsiteX92-9081" fmla="*/ 305133 w 2040634"/>
                <a:gd name="connsiteY92-9082" fmla="*/ 1104900 h 2447925"/>
                <a:gd name="connsiteX93-9083" fmla="*/ 352758 w 2040634"/>
                <a:gd name="connsiteY93-9084" fmla="*/ 1090612 h 2447925"/>
                <a:gd name="connsiteX94-9085" fmla="*/ 409908 w 2040634"/>
                <a:gd name="connsiteY94-9086" fmla="*/ 1095375 h 2447925"/>
                <a:gd name="connsiteX95-9087" fmla="*/ 424195 w 2040634"/>
                <a:gd name="connsiteY95-9088" fmla="*/ 1100137 h 2447925"/>
                <a:gd name="connsiteX96-9089" fmla="*/ 452770 w 2040634"/>
                <a:gd name="connsiteY96-9090" fmla="*/ 1104900 h 2447925"/>
                <a:gd name="connsiteX97-9091" fmla="*/ 495633 w 2040634"/>
                <a:gd name="connsiteY97-9092" fmla="*/ 1100137 h 2447925"/>
                <a:gd name="connsiteX98-9093" fmla="*/ 505158 w 2040634"/>
                <a:gd name="connsiteY98-9094" fmla="*/ 1085850 h 2447925"/>
                <a:gd name="connsiteX99-9095" fmla="*/ 519445 w 2040634"/>
                <a:gd name="connsiteY99-9096" fmla="*/ 1081087 h 2447925"/>
                <a:gd name="connsiteX100-9097" fmla="*/ 548020 w 2040634"/>
                <a:gd name="connsiteY100-9098" fmla="*/ 1066800 h 2447925"/>
                <a:gd name="connsiteX101-9099" fmla="*/ 562308 w 2040634"/>
                <a:gd name="connsiteY101-9100" fmla="*/ 1057275 h 2447925"/>
                <a:gd name="connsiteX102-9101" fmla="*/ 590883 w 2040634"/>
                <a:gd name="connsiteY102-9102" fmla="*/ 1047750 h 2447925"/>
                <a:gd name="connsiteX103-9103" fmla="*/ 619458 w 2040634"/>
                <a:gd name="connsiteY103-9104" fmla="*/ 1052512 h 2447925"/>
                <a:gd name="connsiteX104-9105" fmla="*/ 648033 w 2040634"/>
                <a:gd name="connsiteY104-9106" fmla="*/ 1062037 h 2447925"/>
                <a:gd name="connsiteX105-9107" fmla="*/ 662320 w 2040634"/>
                <a:gd name="connsiteY105-9108" fmla="*/ 1071562 h 2447925"/>
                <a:gd name="connsiteX106-9109" fmla="*/ 681370 w 2040634"/>
                <a:gd name="connsiteY106-9110" fmla="*/ 1100137 h 2447925"/>
                <a:gd name="connsiteX107-9111" fmla="*/ 709945 w 2040634"/>
                <a:gd name="connsiteY107-9112" fmla="*/ 1119187 h 2447925"/>
                <a:gd name="connsiteX108-9113" fmla="*/ 733758 w 2040634"/>
                <a:gd name="connsiteY108-9114" fmla="*/ 1114425 h 2447925"/>
                <a:gd name="connsiteX109-9115" fmla="*/ 771858 w 2040634"/>
                <a:gd name="connsiteY109-9116" fmla="*/ 1104900 h 2447925"/>
                <a:gd name="connsiteX110-9117" fmla="*/ 786145 w 2040634"/>
                <a:gd name="connsiteY110-9118" fmla="*/ 1109662 h 2447925"/>
                <a:gd name="connsiteX111-9119" fmla="*/ 795670 w 2040634"/>
                <a:gd name="connsiteY111-9120" fmla="*/ 1138237 h 2447925"/>
                <a:gd name="connsiteX112-9121" fmla="*/ 805195 w 2040634"/>
                <a:gd name="connsiteY112-9122" fmla="*/ 1176337 h 2447925"/>
                <a:gd name="connsiteX113-9123" fmla="*/ 800433 w 2040634"/>
                <a:gd name="connsiteY113-9124" fmla="*/ 1233487 h 2447925"/>
                <a:gd name="connsiteX114-9125" fmla="*/ 790908 w 2040634"/>
                <a:gd name="connsiteY114-9126" fmla="*/ 1262062 h 2447925"/>
                <a:gd name="connsiteX115-9127" fmla="*/ 776620 w 2040634"/>
                <a:gd name="connsiteY115-9128" fmla="*/ 1290637 h 2447925"/>
                <a:gd name="connsiteX116-9129" fmla="*/ 800433 w 2040634"/>
                <a:gd name="connsiteY116-9130" fmla="*/ 1333500 h 2447925"/>
                <a:gd name="connsiteX117-9131" fmla="*/ 814720 w 2040634"/>
                <a:gd name="connsiteY117-9132" fmla="*/ 1343025 h 2447925"/>
                <a:gd name="connsiteX118-9133" fmla="*/ 824245 w 2040634"/>
                <a:gd name="connsiteY118-9134" fmla="*/ 1371600 h 2447925"/>
                <a:gd name="connsiteX119-9135" fmla="*/ 833770 w 2040634"/>
                <a:gd name="connsiteY119-9136" fmla="*/ 1385887 h 2447925"/>
                <a:gd name="connsiteX120-9137" fmla="*/ 838533 w 2040634"/>
                <a:gd name="connsiteY120-9138" fmla="*/ 1400175 h 2447925"/>
                <a:gd name="connsiteX121-9139" fmla="*/ 867108 w 2040634"/>
                <a:gd name="connsiteY121-9140" fmla="*/ 1423987 h 2447925"/>
                <a:gd name="connsiteX122-9141" fmla="*/ 890920 w 2040634"/>
                <a:gd name="connsiteY122-9142" fmla="*/ 1466850 h 2447925"/>
                <a:gd name="connsiteX123-9143" fmla="*/ 895683 w 2040634"/>
                <a:gd name="connsiteY123-9144" fmla="*/ 1514475 h 2447925"/>
                <a:gd name="connsiteX124-9145" fmla="*/ 900445 w 2040634"/>
                <a:gd name="connsiteY124-9146" fmla="*/ 1528762 h 2447925"/>
                <a:gd name="connsiteX125-9147" fmla="*/ 919495 w 2040634"/>
                <a:gd name="connsiteY125-9148" fmla="*/ 1557337 h 2447925"/>
                <a:gd name="connsiteX126-9149" fmla="*/ 905208 w 2040634"/>
                <a:gd name="connsiteY126-9150" fmla="*/ 1595437 h 2447925"/>
                <a:gd name="connsiteX127-9151" fmla="*/ 919495 w 2040634"/>
                <a:gd name="connsiteY127-9152" fmla="*/ 1600200 h 2447925"/>
                <a:gd name="connsiteX128-9153" fmla="*/ 933783 w 2040634"/>
                <a:gd name="connsiteY128-9154" fmla="*/ 1628775 h 2447925"/>
                <a:gd name="connsiteX129-9155" fmla="*/ 924258 w 2040634"/>
                <a:gd name="connsiteY129-9156" fmla="*/ 1676400 h 2447925"/>
                <a:gd name="connsiteX130-9157" fmla="*/ 919495 w 2040634"/>
                <a:gd name="connsiteY130-9158" fmla="*/ 1695450 h 2447925"/>
                <a:gd name="connsiteX131-9159" fmla="*/ 900445 w 2040634"/>
                <a:gd name="connsiteY131-9160" fmla="*/ 1724025 h 2447925"/>
                <a:gd name="connsiteX132-9161" fmla="*/ 890920 w 2040634"/>
                <a:gd name="connsiteY132-9162" fmla="*/ 1738312 h 2447925"/>
                <a:gd name="connsiteX133-9163" fmla="*/ 886158 w 2040634"/>
                <a:gd name="connsiteY133-9164" fmla="*/ 1752600 h 2447925"/>
                <a:gd name="connsiteX134-9165" fmla="*/ 881395 w 2040634"/>
                <a:gd name="connsiteY134-9166" fmla="*/ 1785937 h 2447925"/>
                <a:gd name="connsiteX135-9167" fmla="*/ 871870 w 2040634"/>
                <a:gd name="connsiteY135-9168" fmla="*/ 1800225 h 2447925"/>
                <a:gd name="connsiteX136-9169" fmla="*/ 876633 w 2040634"/>
                <a:gd name="connsiteY136-9170" fmla="*/ 1843087 h 2447925"/>
                <a:gd name="connsiteX137-9171" fmla="*/ 871870 w 2040634"/>
                <a:gd name="connsiteY137-9172" fmla="*/ 1866900 h 2447925"/>
                <a:gd name="connsiteX138-9173" fmla="*/ 890920 w 2040634"/>
                <a:gd name="connsiteY138-9174" fmla="*/ 1919287 h 2447925"/>
                <a:gd name="connsiteX139-9175" fmla="*/ 909970 w 2040634"/>
                <a:gd name="connsiteY139-9176" fmla="*/ 1947862 h 2447925"/>
                <a:gd name="connsiteX140-9177" fmla="*/ 914733 w 2040634"/>
                <a:gd name="connsiteY140-9178" fmla="*/ 1962150 h 2447925"/>
                <a:gd name="connsiteX141-9179" fmla="*/ 933783 w 2040634"/>
                <a:gd name="connsiteY141-9180" fmla="*/ 1990725 h 2447925"/>
                <a:gd name="connsiteX142-9181" fmla="*/ 943308 w 2040634"/>
                <a:gd name="connsiteY142-9182" fmla="*/ 2024062 h 2447925"/>
                <a:gd name="connsiteX143-9183" fmla="*/ 950451 w 2040634"/>
                <a:gd name="connsiteY143-9184" fmla="*/ 2057400 h 2447925"/>
                <a:gd name="connsiteX144-9185" fmla="*/ 955214 w 2040634"/>
                <a:gd name="connsiteY144-9186" fmla="*/ 2093118 h 2447925"/>
                <a:gd name="connsiteX145-9187" fmla="*/ 969501 w 2040634"/>
                <a:gd name="connsiteY145-9188" fmla="*/ 2171700 h 2447925"/>
                <a:gd name="connsiteX146-9189" fmla="*/ 990933 w 2040634"/>
                <a:gd name="connsiteY146-9190" fmla="*/ 2209800 h 2447925"/>
                <a:gd name="connsiteX147-9191" fmla="*/ 995695 w 2040634"/>
                <a:gd name="connsiteY147-9192" fmla="*/ 2224087 h 2447925"/>
                <a:gd name="connsiteX148-9193" fmla="*/ 1005220 w 2040634"/>
                <a:gd name="connsiteY148-9194" fmla="*/ 2238375 h 2447925"/>
                <a:gd name="connsiteX149-9195" fmla="*/ 1009983 w 2040634"/>
                <a:gd name="connsiteY149-9196" fmla="*/ 2252662 h 2447925"/>
                <a:gd name="connsiteX150-9197" fmla="*/ 1029033 w 2040634"/>
                <a:gd name="connsiteY150-9198" fmla="*/ 2281237 h 2447925"/>
                <a:gd name="connsiteX151-9199" fmla="*/ 1043320 w 2040634"/>
                <a:gd name="connsiteY151-9200" fmla="*/ 2309812 h 2447925"/>
                <a:gd name="connsiteX152-9201" fmla="*/ 1057608 w 2040634"/>
                <a:gd name="connsiteY152-9202" fmla="*/ 2319337 h 2447925"/>
                <a:gd name="connsiteX153-9203" fmla="*/ 1057608 w 2040634"/>
                <a:gd name="connsiteY153-9204" fmla="*/ 2371725 h 2447925"/>
                <a:gd name="connsiteX154-9205" fmla="*/ 1052845 w 2040634"/>
                <a:gd name="connsiteY154-9206" fmla="*/ 2386012 h 2447925"/>
                <a:gd name="connsiteX155-9207" fmla="*/ 1071895 w 2040634"/>
                <a:gd name="connsiteY155-9208" fmla="*/ 2414587 h 2447925"/>
                <a:gd name="connsiteX156-9209" fmla="*/ 1081420 w 2040634"/>
                <a:gd name="connsiteY156-9210" fmla="*/ 2428875 h 2447925"/>
                <a:gd name="connsiteX157-9211" fmla="*/ 1109995 w 2040634"/>
                <a:gd name="connsiteY157-9212" fmla="*/ 2447925 h 2447925"/>
                <a:gd name="connsiteX158-9213" fmla="*/ 1143333 w 2040634"/>
                <a:gd name="connsiteY158-9214" fmla="*/ 2438400 h 2447925"/>
                <a:gd name="connsiteX159-9215" fmla="*/ 1176670 w 2040634"/>
                <a:gd name="connsiteY159-9216" fmla="*/ 2424112 h 2447925"/>
                <a:gd name="connsiteX160-9217" fmla="*/ 1233820 w 2040634"/>
                <a:gd name="connsiteY160-9218" fmla="*/ 2419350 h 2447925"/>
                <a:gd name="connsiteX161-9219" fmla="*/ 1290970 w 2040634"/>
                <a:gd name="connsiteY161-9220" fmla="*/ 2414587 h 2447925"/>
                <a:gd name="connsiteX162-9221" fmla="*/ 1333833 w 2040634"/>
                <a:gd name="connsiteY162-9222" fmla="*/ 2395537 h 2447925"/>
                <a:gd name="connsiteX163-9223" fmla="*/ 1348120 w 2040634"/>
                <a:gd name="connsiteY163-9224" fmla="*/ 2381250 h 2447925"/>
                <a:gd name="connsiteX164-9225" fmla="*/ 1376695 w 2040634"/>
                <a:gd name="connsiteY164-9226" fmla="*/ 2362200 h 2447925"/>
                <a:gd name="connsiteX165-9227" fmla="*/ 1390983 w 2040634"/>
                <a:gd name="connsiteY165-9228" fmla="*/ 2352675 h 2447925"/>
                <a:gd name="connsiteX166-9229" fmla="*/ 1400508 w 2040634"/>
                <a:gd name="connsiteY166-9230" fmla="*/ 2338387 h 2447925"/>
                <a:gd name="connsiteX167-9231" fmla="*/ 1414795 w 2040634"/>
                <a:gd name="connsiteY167-9232" fmla="*/ 2333625 h 2447925"/>
                <a:gd name="connsiteX168-9233" fmla="*/ 1433845 w 2040634"/>
                <a:gd name="connsiteY168-9234" fmla="*/ 2314575 h 2447925"/>
                <a:gd name="connsiteX169-9235" fmla="*/ 1448133 w 2040634"/>
                <a:gd name="connsiteY169-9236" fmla="*/ 2286000 h 2447925"/>
                <a:gd name="connsiteX170-9237" fmla="*/ 1457658 w 2040634"/>
                <a:gd name="connsiteY170-9238" fmla="*/ 2257425 h 2447925"/>
                <a:gd name="connsiteX171-9239" fmla="*/ 1476708 w 2040634"/>
                <a:gd name="connsiteY171-9240" fmla="*/ 2228850 h 2447925"/>
                <a:gd name="connsiteX172-9241" fmla="*/ 1486233 w 2040634"/>
                <a:gd name="connsiteY172-9242" fmla="*/ 2214562 h 2447925"/>
                <a:gd name="connsiteX173-9243" fmla="*/ 1495758 w 2040634"/>
                <a:gd name="connsiteY173-9244" fmla="*/ 2185987 h 2447925"/>
                <a:gd name="connsiteX174-9245" fmla="*/ 1500520 w 2040634"/>
                <a:gd name="connsiteY174-9246" fmla="*/ 2128837 h 2447925"/>
                <a:gd name="connsiteX175-9247" fmla="*/ 1529095 w 2040634"/>
                <a:gd name="connsiteY175-9248" fmla="*/ 2119312 h 2447925"/>
                <a:gd name="connsiteX176-9249" fmla="*/ 1543383 w 2040634"/>
                <a:gd name="connsiteY176-9250" fmla="*/ 2114550 h 2447925"/>
                <a:gd name="connsiteX177-9251" fmla="*/ 1557670 w 2040634"/>
                <a:gd name="connsiteY177-9252" fmla="*/ 2105025 h 2447925"/>
                <a:gd name="connsiteX178-9253" fmla="*/ 1571958 w 2040634"/>
                <a:gd name="connsiteY178-9254" fmla="*/ 2100262 h 2447925"/>
                <a:gd name="connsiteX179-9255" fmla="*/ 1581483 w 2040634"/>
                <a:gd name="connsiteY179-9256" fmla="*/ 2085975 h 2447925"/>
                <a:gd name="connsiteX180-9257" fmla="*/ 1571958 w 2040634"/>
                <a:gd name="connsiteY180-9258" fmla="*/ 2005012 h 2447925"/>
                <a:gd name="connsiteX181-9259" fmla="*/ 1567195 w 2040634"/>
                <a:gd name="connsiteY181-9260" fmla="*/ 1990725 h 2447925"/>
                <a:gd name="connsiteX182-9261" fmla="*/ 1557670 w 2040634"/>
                <a:gd name="connsiteY182-9262" fmla="*/ 1976437 h 2447925"/>
                <a:gd name="connsiteX183-9263" fmla="*/ 1557670 w 2040634"/>
                <a:gd name="connsiteY183-9264" fmla="*/ 1933575 h 2447925"/>
                <a:gd name="connsiteX184-9265" fmla="*/ 1571958 w 2040634"/>
                <a:gd name="connsiteY184-9266" fmla="*/ 1924050 h 2447925"/>
                <a:gd name="connsiteX185-9267" fmla="*/ 1581483 w 2040634"/>
                <a:gd name="connsiteY185-9268" fmla="*/ 1909762 h 2447925"/>
                <a:gd name="connsiteX186-9269" fmla="*/ 1610058 w 2040634"/>
                <a:gd name="connsiteY186-9270" fmla="*/ 1890712 h 2447925"/>
                <a:gd name="connsiteX187-9271" fmla="*/ 1633870 w 2040634"/>
                <a:gd name="connsiteY187-9272" fmla="*/ 1866900 h 2447925"/>
                <a:gd name="connsiteX188-9273" fmla="*/ 1648158 w 2040634"/>
                <a:gd name="connsiteY188-9274" fmla="*/ 1852612 h 2447925"/>
                <a:gd name="connsiteX189-9275" fmla="*/ 1686257 w 2040634"/>
                <a:gd name="connsiteY189-9276" fmla="*/ 1838325 h 2447925"/>
                <a:gd name="connsiteX190-9277" fmla="*/ 1712451 w 2040634"/>
                <a:gd name="connsiteY190-9278" fmla="*/ 1819275 h 2447925"/>
                <a:gd name="connsiteX191-9279" fmla="*/ 1719595 w 2040634"/>
                <a:gd name="connsiteY191-9280" fmla="*/ 1793081 h 2447925"/>
                <a:gd name="connsiteX192-9281" fmla="*/ 1731502 w 2040634"/>
                <a:gd name="connsiteY192-9282" fmla="*/ 1774032 h 2447925"/>
                <a:gd name="connsiteX193-9283" fmla="*/ 1733883 w 2040634"/>
                <a:gd name="connsiteY193-9284" fmla="*/ 1743075 h 2447925"/>
                <a:gd name="connsiteX194-9285" fmla="*/ 1729120 w 2040634"/>
                <a:gd name="connsiteY194-9286" fmla="*/ 1700212 h 2447925"/>
                <a:gd name="connsiteX195-9287" fmla="*/ 1726739 w 2040634"/>
                <a:gd name="connsiteY195-9288" fmla="*/ 1633537 h 2447925"/>
                <a:gd name="connsiteX196-9289" fmla="*/ 1710070 w 2040634"/>
                <a:gd name="connsiteY196-9290" fmla="*/ 1590675 h 2447925"/>
                <a:gd name="connsiteX197-9291" fmla="*/ 1700545 w 2040634"/>
                <a:gd name="connsiteY197-9292" fmla="*/ 1576387 h 2447925"/>
                <a:gd name="connsiteX198-9293" fmla="*/ 1695783 w 2040634"/>
                <a:gd name="connsiteY198-9294" fmla="*/ 1562100 h 2447925"/>
                <a:gd name="connsiteX199-9295" fmla="*/ 1695783 w 2040634"/>
                <a:gd name="connsiteY199-9296" fmla="*/ 1535906 h 2447925"/>
                <a:gd name="connsiteX200-9297" fmla="*/ 1691020 w 2040634"/>
                <a:gd name="connsiteY200-9298" fmla="*/ 1504950 h 2447925"/>
                <a:gd name="connsiteX201-9299" fmla="*/ 1691020 w 2040634"/>
                <a:gd name="connsiteY201-9300" fmla="*/ 1490662 h 2447925"/>
                <a:gd name="connsiteX202-9301" fmla="*/ 1695783 w 2040634"/>
                <a:gd name="connsiteY202-9302" fmla="*/ 1428750 h 2447925"/>
                <a:gd name="connsiteX203-9303" fmla="*/ 1705308 w 2040634"/>
                <a:gd name="connsiteY203-9304" fmla="*/ 1414462 h 2447925"/>
                <a:gd name="connsiteX204-9305" fmla="*/ 1710070 w 2040634"/>
                <a:gd name="connsiteY204-9306" fmla="*/ 1400175 h 2447925"/>
                <a:gd name="connsiteX205-9307" fmla="*/ 1719595 w 2040634"/>
                <a:gd name="connsiteY205-9308" fmla="*/ 1385887 h 2447925"/>
                <a:gd name="connsiteX206-9309" fmla="*/ 1733883 w 2040634"/>
                <a:gd name="connsiteY206-9310" fmla="*/ 1357312 h 2447925"/>
                <a:gd name="connsiteX207-9311" fmla="*/ 1757695 w 2040634"/>
                <a:gd name="connsiteY207-9312" fmla="*/ 1314450 h 2447925"/>
                <a:gd name="connsiteX208-9313" fmla="*/ 1767220 w 2040634"/>
                <a:gd name="connsiteY208-9314" fmla="*/ 1300162 h 2447925"/>
                <a:gd name="connsiteX209-9315" fmla="*/ 1771983 w 2040634"/>
                <a:gd name="connsiteY209-9316" fmla="*/ 1285875 h 2447925"/>
                <a:gd name="connsiteX210-9317" fmla="*/ 1786270 w 2040634"/>
                <a:gd name="connsiteY210-9318" fmla="*/ 1276350 h 2447925"/>
                <a:gd name="connsiteX211-9319" fmla="*/ 1795795 w 2040634"/>
                <a:gd name="connsiteY211-9320" fmla="*/ 1262062 h 2447925"/>
                <a:gd name="connsiteX212-9321" fmla="*/ 1810083 w 2040634"/>
                <a:gd name="connsiteY212-9322" fmla="*/ 1247775 h 2447925"/>
                <a:gd name="connsiteX213-9323" fmla="*/ 1829133 w 2040634"/>
                <a:gd name="connsiteY213-9324" fmla="*/ 1228725 h 2447925"/>
                <a:gd name="connsiteX214-9325" fmla="*/ 1843420 w 2040634"/>
                <a:gd name="connsiteY214-9326" fmla="*/ 1219200 h 2447925"/>
                <a:gd name="connsiteX215-9327" fmla="*/ 1852945 w 2040634"/>
                <a:gd name="connsiteY215-9328" fmla="*/ 1204912 h 2447925"/>
                <a:gd name="connsiteX216-9329" fmla="*/ 1867233 w 2040634"/>
                <a:gd name="connsiteY216-9330" fmla="*/ 1200150 h 2447925"/>
                <a:gd name="connsiteX217-9331" fmla="*/ 1876758 w 2040634"/>
                <a:gd name="connsiteY217-9332" fmla="*/ 1204912 h 2447925"/>
                <a:gd name="connsiteX218-9333" fmla="*/ 1900570 w 2040634"/>
                <a:gd name="connsiteY218-9334" fmla="*/ 1171575 h 2447925"/>
                <a:gd name="connsiteX219-9335" fmla="*/ 1919620 w 2040634"/>
                <a:gd name="connsiteY219-9336" fmla="*/ 1128712 h 2447925"/>
                <a:gd name="connsiteX220-9337" fmla="*/ 1933908 w 2040634"/>
                <a:gd name="connsiteY220-9338" fmla="*/ 1119187 h 2447925"/>
                <a:gd name="connsiteX221-9339" fmla="*/ 1952958 w 2040634"/>
                <a:gd name="connsiteY221-9340" fmla="*/ 1100137 h 2447925"/>
                <a:gd name="connsiteX222-9341" fmla="*/ 1957720 w 2040634"/>
                <a:gd name="connsiteY222-9342" fmla="*/ 1085850 h 2447925"/>
                <a:gd name="connsiteX223-9343" fmla="*/ 1976770 w 2040634"/>
                <a:gd name="connsiteY223-9344" fmla="*/ 1057275 h 2447925"/>
                <a:gd name="connsiteX224-9345" fmla="*/ 1986295 w 2040634"/>
                <a:gd name="connsiteY224-9346" fmla="*/ 1042987 h 2447925"/>
                <a:gd name="connsiteX225-9347" fmla="*/ 1995820 w 2040634"/>
                <a:gd name="connsiteY225-9348" fmla="*/ 1028700 h 2447925"/>
                <a:gd name="connsiteX226-9349" fmla="*/ 2005345 w 2040634"/>
                <a:gd name="connsiteY226-9350" fmla="*/ 1014412 h 2447925"/>
                <a:gd name="connsiteX227-9351" fmla="*/ 2019633 w 2040634"/>
                <a:gd name="connsiteY227-9352" fmla="*/ 1004887 h 2447925"/>
                <a:gd name="connsiteX228-9353" fmla="*/ 2038683 w 2040634"/>
                <a:gd name="connsiteY228-9354" fmla="*/ 962025 h 2447925"/>
                <a:gd name="connsiteX229-9355" fmla="*/ 2033920 w 2040634"/>
                <a:gd name="connsiteY229-9356" fmla="*/ 862012 h 2447925"/>
                <a:gd name="connsiteX230-9357" fmla="*/ 2005345 w 2040634"/>
                <a:gd name="connsiteY230-9358" fmla="*/ 881062 h 2447925"/>
                <a:gd name="connsiteX231-9359" fmla="*/ 1952958 w 2040634"/>
                <a:gd name="connsiteY231-9360" fmla="*/ 885825 h 2447925"/>
                <a:gd name="connsiteX232-9361" fmla="*/ 1924383 w 2040634"/>
                <a:gd name="connsiteY232-9362" fmla="*/ 895350 h 2447925"/>
                <a:gd name="connsiteX233-9363" fmla="*/ 1895808 w 2040634"/>
                <a:gd name="connsiteY233-9364" fmla="*/ 909637 h 2447925"/>
                <a:gd name="connsiteX234-9365" fmla="*/ 1819608 w 2040634"/>
                <a:gd name="connsiteY234-9366" fmla="*/ 904875 h 2447925"/>
                <a:gd name="connsiteX235-9367" fmla="*/ 1805320 w 2040634"/>
                <a:gd name="connsiteY235-9368" fmla="*/ 900112 h 2447925"/>
                <a:gd name="connsiteX236-9369" fmla="*/ 1786270 w 2040634"/>
                <a:gd name="connsiteY236-9370" fmla="*/ 871537 h 2447925"/>
                <a:gd name="connsiteX237-9371" fmla="*/ 1800558 w 2040634"/>
                <a:gd name="connsiteY237-9372" fmla="*/ 862012 h 2447925"/>
                <a:gd name="connsiteX238-9373" fmla="*/ 1795795 w 2040634"/>
                <a:gd name="connsiteY238-9374" fmla="*/ 833437 h 2447925"/>
                <a:gd name="connsiteX239-9375" fmla="*/ 1781508 w 2040634"/>
                <a:gd name="connsiteY239-9376" fmla="*/ 828675 h 2447925"/>
                <a:gd name="connsiteX240-9377" fmla="*/ 1767220 w 2040634"/>
                <a:gd name="connsiteY240-9378" fmla="*/ 800100 h 2447925"/>
                <a:gd name="connsiteX241-9379" fmla="*/ 1752933 w 2040634"/>
                <a:gd name="connsiteY241-9380" fmla="*/ 790575 h 2447925"/>
                <a:gd name="connsiteX242-9381" fmla="*/ 1724358 w 2040634"/>
                <a:gd name="connsiteY242-9382" fmla="*/ 766762 h 2447925"/>
                <a:gd name="connsiteX243-9383" fmla="*/ 1695783 w 2040634"/>
                <a:gd name="connsiteY243-9384" fmla="*/ 747712 h 2447925"/>
                <a:gd name="connsiteX244-9385" fmla="*/ 1676733 w 2040634"/>
                <a:gd name="connsiteY244-9386" fmla="*/ 704850 h 2447925"/>
                <a:gd name="connsiteX245-9387" fmla="*/ 1662445 w 2040634"/>
                <a:gd name="connsiteY245-9388" fmla="*/ 652462 h 2447925"/>
                <a:gd name="connsiteX246-9389" fmla="*/ 1648158 w 2040634"/>
                <a:gd name="connsiteY246-9390" fmla="*/ 647700 h 2447925"/>
                <a:gd name="connsiteX247-9391" fmla="*/ 1633870 w 2040634"/>
                <a:gd name="connsiteY247-9392" fmla="*/ 619125 h 2447925"/>
                <a:gd name="connsiteX248-9393" fmla="*/ 1629108 w 2040634"/>
                <a:gd name="connsiteY248-9394" fmla="*/ 604837 h 2447925"/>
                <a:gd name="connsiteX249-9395" fmla="*/ 1624345 w 2040634"/>
                <a:gd name="connsiteY249-9396" fmla="*/ 528637 h 2447925"/>
                <a:gd name="connsiteX250-9397" fmla="*/ 1619583 w 2040634"/>
                <a:gd name="connsiteY250-9398" fmla="*/ 514350 h 2447925"/>
                <a:gd name="connsiteX251-9399" fmla="*/ 1605295 w 2040634"/>
                <a:gd name="connsiteY251-9400" fmla="*/ 509587 h 2447925"/>
                <a:gd name="connsiteX252-9401" fmla="*/ 1586245 w 2040634"/>
                <a:gd name="connsiteY252-9402" fmla="*/ 481012 h 2447925"/>
                <a:gd name="connsiteX253-9403" fmla="*/ 1581483 w 2040634"/>
                <a:gd name="connsiteY253-9404" fmla="*/ 466725 h 2447925"/>
                <a:gd name="connsiteX254-9405" fmla="*/ 1576720 w 2040634"/>
                <a:gd name="connsiteY254-9406" fmla="*/ 438150 h 2447925"/>
                <a:gd name="connsiteX255-9407" fmla="*/ 1567195 w 2040634"/>
                <a:gd name="connsiteY255-9408" fmla="*/ 423862 h 2447925"/>
                <a:gd name="connsiteX256-9409" fmla="*/ 1543383 w 2040634"/>
                <a:gd name="connsiteY256-9410" fmla="*/ 385762 h 2447925"/>
                <a:gd name="connsiteX257-9411" fmla="*/ 1529095 w 2040634"/>
                <a:gd name="connsiteY257-9412" fmla="*/ 338137 h 2447925"/>
                <a:gd name="connsiteX258-9413" fmla="*/ 1519570 w 2040634"/>
                <a:gd name="connsiteY258-9414" fmla="*/ 323850 h 2447925"/>
                <a:gd name="connsiteX259-9415" fmla="*/ 1514808 w 2040634"/>
                <a:gd name="connsiteY259-9416" fmla="*/ 309562 h 2447925"/>
                <a:gd name="connsiteX260-9417" fmla="*/ 1490995 w 2040634"/>
                <a:gd name="connsiteY260-9418" fmla="*/ 266700 h 2447925"/>
                <a:gd name="connsiteX261-9419" fmla="*/ 1516811 w 2040634"/>
                <a:gd name="connsiteY261-9420" fmla="*/ 196946 h 2447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3655" y="connsiteY261-3656"/>
                </a:cxn>
              </a:cxnLst>
              <a:rect l="l" t="t" r="r" b="b"/>
              <a:pathLst>
                <a:path w="2040634" h="2447925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4" name="任意多边形 1093"/>
            <p:cNvSpPr/>
            <p:nvPr>
              <p:custDataLst>
                <p:tags r:id="rId5"/>
              </p:custDataLst>
            </p:nvPr>
          </p:nvSpPr>
          <p:spPr>
            <a:xfrm>
              <a:off x="2421815" y="4624032"/>
              <a:ext cx="207324" cy="487104"/>
            </a:xfrm>
            <a:custGeom>
              <a:avLst/>
              <a:gdLst>
                <a:gd name="connsiteX0" fmla="*/ 92869 w 204788"/>
                <a:gd name="connsiteY0" fmla="*/ 432136 h 444042"/>
                <a:gd name="connsiteX1" fmla="*/ 92869 w 204788"/>
                <a:gd name="connsiteY1" fmla="*/ 432136 h 444042"/>
                <a:gd name="connsiteX2" fmla="*/ 73819 w 204788"/>
                <a:gd name="connsiteY2" fmla="*/ 439280 h 444042"/>
                <a:gd name="connsiteX3" fmla="*/ 54769 w 204788"/>
                <a:gd name="connsiteY3" fmla="*/ 444042 h 444042"/>
                <a:gd name="connsiteX4" fmla="*/ 38100 w 204788"/>
                <a:gd name="connsiteY4" fmla="*/ 436898 h 444042"/>
                <a:gd name="connsiteX5" fmla="*/ 28575 w 204788"/>
                <a:gd name="connsiteY5" fmla="*/ 422611 h 444042"/>
                <a:gd name="connsiteX6" fmla="*/ 23813 w 204788"/>
                <a:gd name="connsiteY6" fmla="*/ 415467 h 444042"/>
                <a:gd name="connsiteX7" fmla="*/ 16669 w 204788"/>
                <a:gd name="connsiteY7" fmla="*/ 410705 h 444042"/>
                <a:gd name="connsiteX8" fmla="*/ 11907 w 204788"/>
                <a:gd name="connsiteY8" fmla="*/ 394036 h 444042"/>
                <a:gd name="connsiteX9" fmla="*/ 9525 w 204788"/>
                <a:gd name="connsiteY9" fmla="*/ 379748 h 444042"/>
                <a:gd name="connsiteX10" fmla="*/ 4763 w 204788"/>
                <a:gd name="connsiteY10" fmla="*/ 365461 h 444042"/>
                <a:gd name="connsiteX11" fmla="*/ 2382 w 204788"/>
                <a:gd name="connsiteY11" fmla="*/ 358317 h 444042"/>
                <a:gd name="connsiteX12" fmla="*/ 0 w 204788"/>
                <a:gd name="connsiteY12" fmla="*/ 351173 h 444042"/>
                <a:gd name="connsiteX13" fmla="*/ 2382 w 204788"/>
                <a:gd name="connsiteY13" fmla="*/ 315455 h 444042"/>
                <a:gd name="connsiteX14" fmla="*/ 7144 w 204788"/>
                <a:gd name="connsiteY14" fmla="*/ 308311 h 444042"/>
                <a:gd name="connsiteX15" fmla="*/ 14288 w 204788"/>
                <a:gd name="connsiteY15" fmla="*/ 294023 h 444042"/>
                <a:gd name="connsiteX16" fmla="*/ 21432 w 204788"/>
                <a:gd name="connsiteY16" fmla="*/ 270211 h 444042"/>
                <a:gd name="connsiteX17" fmla="*/ 28575 w 204788"/>
                <a:gd name="connsiteY17" fmla="*/ 255923 h 444042"/>
                <a:gd name="connsiteX18" fmla="*/ 23813 w 204788"/>
                <a:gd name="connsiteY18" fmla="*/ 205917 h 444042"/>
                <a:gd name="connsiteX19" fmla="*/ 19050 w 204788"/>
                <a:gd name="connsiteY19" fmla="*/ 198773 h 444042"/>
                <a:gd name="connsiteX20" fmla="*/ 19050 w 204788"/>
                <a:gd name="connsiteY20" fmla="*/ 163055 h 444042"/>
                <a:gd name="connsiteX21" fmla="*/ 21432 w 204788"/>
                <a:gd name="connsiteY21" fmla="*/ 155911 h 444042"/>
                <a:gd name="connsiteX22" fmla="*/ 30957 w 204788"/>
                <a:gd name="connsiteY22" fmla="*/ 141623 h 444042"/>
                <a:gd name="connsiteX23" fmla="*/ 33338 w 204788"/>
                <a:gd name="connsiteY23" fmla="*/ 127336 h 444042"/>
                <a:gd name="connsiteX24" fmla="*/ 40482 w 204788"/>
                <a:gd name="connsiteY24" fmla="*/ 124955 h 444042"/>
                <a:gd name="connsiteX25" fmla="*/ 64294 w 204788"/>
                <a:gd name="connsiteY25" fmla="*/ 117811 h 444042"/>
                <a:gd name="connsiteX26" fmla="*/ 80963 w 204788"/>
                <a:gd name="connsiteY26" fmla="*/ 110667 h 444042"/>
                <a:gd name="connsiteX27" fmla="*/ 95250 w 204788"/>
                <a:gd name="connsiteY27" fmla="*/ 101142 h 444042"/>
                <a:gd name="connsiteX28" fmla="*/ 109538 w 204788"/>
                <a:gd name="connsiteY28" fmla="*/ 96380 h 444042"/>
                <a:gd name="connsiteX29" fmla="*/ 116682 w 204788"/>
                <a:gd name="connsiteY29" fmla="*/ 93998 h 444042"/>
                <a:gd name="connsiteX30" fmla="*/ 123825 w 204788"/>
                <a:gd name="connsiteY30" fmla="*/ 89236 h 444042"/>
                <a:gd name="connsiteX31" fmla="*/ 133350 w 204788"/>
                <a:gd name="connsiteY31" fmla="*/ 74948 h 444042"/>
                <a:gd name="connsiteX32" fmla="*/ 138113 w 204788"/>
                <a:gd name="connsiteY32" fmla="*/ 60661 h 444042"/>
                <a:gd name="connsiteX33" fmla="*/ 140494 w 204788"/>
                <a:gd name="connsiteY33" fmla="*/ 41611 h 444042"/>
                <a:gd name="connsiteX34" fmla="*/ 150019 w 204788"/>
                <a:gd name="connsiteY34" fmla="*/ 39230 h 444042"/>
                <a:gd name="connsiteX35" fmla="*/ 157163 w 204788"/>
                <a:gd name="connsiteY35" fmla="*/ 34467 h 444042"/>
                <a:gd name="connsiteX36" fmla="*/ 164307 w 204788"/>
                <a:gd name="connsiteY36" fmla="*/ 8273 h 444042"/>
                <a:gd name="connsiteX37" fmla="*/ 166688 w 204788"/>
                <a:gd name="connsiteY37" fmla="*/ 1130 h 444042"/>
                <a:gd name="connsiteX38" fmla="*/ 178594 w 204788"/>
                <a:gd name="connsiteY38" fmla="*/ 10655 h 444042"/>
                <a:gd name="connsiteX39" fmla="*/ 188119 w 204788"/>
                <a:gd name="connsiteY39" fmla="*/ 24942 h 444042"/>
                <a:gd name="connsiteX40" fmla="*/ 197644 w 204788"/>
                <a:gd name="connsiteY40" fmla="*/ 53517 h 444042"/>
                <a:gd name="connsiteX41" fmla="*/ 200025 w 204788"/>
                <a:gd name="connsiteY41" fmla="*/ 60661 h 444042"/>
                <a:gd name="connsiteX42" fmla="*/ 202407 w 204788"/>
                <a:gd name="connsiteY42" fmla="*/ 67805 h 444042"/>
                <a:gd name="connsiteX43" fmla="*/ 204788 w 204788"/>
                <a:gd name="connsiteY43" fmla="*/ 77330 h 444042"/>
                <a:gd name="connsiteX44" fmla="*/ 202407 w 204788"/>
                <a:gd name="connsiteY44" fmla="*/ 113048 h 444042"/>
                <a:gd name="connsiteX45" fmla="*/ 197644 w 204788"/>
                <a:gd name="connsiteY45" fmla="*/ 105905 h 444042"/>
                <a:gd name="connsiteX46" fmla="*/ 190500 w 204788"/>
                <a:gd name="connsiteY46" fmla="*/ 103523 h 444042"/>
                <a:gd name="connsiteX47" fmla="*/ 185738 w 204788"/>
                <a:gd name="connsiteY47" fmla="*/ 144005 h 444042"/>
                <a:gd name="connsiteX48" fmla="*/ 180975 w 204788"/>
                <a:gd name="connsiteY48" fmla="*/ 158292 h 444042"/>
                <a:gd name="connsiteX49" fmla="*/ 178594 w 204788"/>
                <a:gd name="connsiteY49" fmla="*/ 172580 h 444042"/>
                <a:gd name="connsiteX50" fmla="*/ 180975 w 204788"/>
                <a:gd name="connsiteY50" fmla="*/ 179723 h 444042"/>
                <a:gd name="connsiteX51" fmla="*/ 178594 w 204788"/>
                <a:gd name="connsiteY51" fmla="*/ 220205 h 444042"/>
                <a:gd name="connsiteX52" fmla="*/ 169069 w 204788"/>
                <a:gd name="connsiteY52" fmla="*/ 234492 h 444042"/>
                <a:gd name="connsiteX53" fmla="*/ 164307 w 204788"/>
                <a:gd name="connsiteY53" fmla="*/ 241636 h 444042"/>
                <a:gd name="connsiteX54" fmla="*/ 159544 w 204788"/>
                <a:gd name="connsiteY54" fmla="*/ 255923 h 444042"/>
                <a:gd name="connsiteX55" fmla="*/ 154782 w 204788"/>
                <a:gd name="connsiteY55" fmla="*/ 270211 h 444042"/>
                <a:gd name="connsiteX56" fmla="*/ 152400 w 204788"/>
                <a:gd name="connsiteY56" fmla="*/ 277355 h 444042"/>
                <a:gd name="connsiteX57" fmla="*/ 147638 w 204788"/>
                <a:gd name="connsiteY57" fmla="*/ 296405 h 444042"/>
                <a:gd name="connsiteX58" fmla="*/ 140494 w 204788"/>
                <a:gd name="connsiteY58" fmla="*/ 317836 h 444042"/>
                <a:gd name="connsiteX59" fmla="*/ 135732 w 204788"/>
                <a:gd name="connsiteY59" fmla="*/ 332123 h 444042"/>
                <a:gd name="connsiteX60" fmla="*/ 133350 w 204788"/>
                <a:gd name="connsiteY60" fmla="*/ 339267 h 444042"/>
                <a:gd name="connsiteX61" fmla="*/ 128588 w 204788"/>
                <a:gd name="connsiteY61" fmla="*/ 367842 h 444042"/>
                <a:gd name="connsiteX62" fmla="*/ 126207 w 204788"/>
                <a:gd name="connsiteY62" fmla="*/ 374986 h 444042"/>
                <a:gd name="connsiteX63" fmla="*/ 123825 w 204788"/>
                <a:gd name="connsiteY63" fmla="*/ 384511 h 444042"/>
                <a:gd name="connsiteX64" fmla="*/ 121444 w 204788"/>
                <a:gd name="connsiteY64" fmla="*/ 391655 h 444042"/>
                <a:gd name="connsiteX65" fmla="*/ 114300 w 204788"/>
                <a:gd name="connsiteY65" fmla="*/ 410705 h 444042"/>
                <a:gd name="connsiteX66" fmla="*/ 107157 w 204788"/>
                <a:gd name="connsiteY66" fmla="*/ 415467 h 444042"/>
                <a:gd name="connsiteX67" fmla="*/ 102394 w 204788"/>
                <a:gd name="connsiteY67" fmla="*/ 422611 h 444042"/>
                <a:gd name="connsiteX68" fmla="*/ 88107 w 204788"/>
                <a:gd name="connsiteY68" fmla="*/ 436898 h 444042"/>
                <a:gd name="connsiteX69" fmla="*/ 92869 w 204788"/>
                <a:gd name="connsiteY69" fmla="*/ 432136 h 4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4788" h="444042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5" name="任意多边形 1094"/>
            <p:cNvSpPr/>
            <p:nvPr>
              <p:custDataLst>
                <p:tags r:id="rId6"/>
              </p:custDataLst>
            </p:nvPr>
          </p:nvSpPr>
          <p:spPr>
            <a:xfrm>
              <a:off x="4511945" y="4549518"/>
              <a:ext cx="1231864" cy="1065768"/>
            </a:xfrm>
            <a:custGeom>
              <a:avLst/>
              <a:gdLst>
                <a:gd name="connsiteX0" fmla="*/ 38078 w 1216797"/>
                <a:gd name="connsiteY0" fmla="*/ 576263 h 971550"/>
                <a:gd name="connsiteX1" fmla="*/ 38078 w 1216797"/>
                <a:gd name="connsiteY1" fmla="*/ 576263 h 971550"/>
                <a:gd name="connsiteX2" fmla="*/ 42841 w 1216797"/>
                <a:gd name="connsiteY2" fmla="*/ 597694 h 971550"/>
                <a:gd name="connsiteX3" fmla="*/ 45222 w 1216797"/>
                <a:gd name="connsiteY3" fmla="*/ 604838 h 971550"/>
                <a:gd name="connsiteX4" fmla="*/ 54747 w 1216797"/>
                <a:gd name="connsiteY4" fmla="*/ 619125 h 971550"/>
                <a:gd name="connsiteX5" fmla="*/ 59509 w 1216797"/>
                <a:gd name="connsiteY5" fmla="*/ 626269 h 971550"/>
                <a:gd name="connsiteX6" fmla="*/ 66653 w 1216797"/>
                <a:gd name="connsiteY6" fmla="*/ 640557 h 971550"/>
                <a:gd name="connsiteX7" fmla="*/ 69034 w 1216797"/>
                <a:gd name="connsiteY7" fmla="*/ 647700 h 971550"/>
                <a:gd name="connsiteX8" fmla="*/ 69034 w 1216797"/>
                <a:gd name="connsiteY8" fmla="*/ 676275 h 971550"/>
                <a:gd name="connsiteX9" fmla="*/ 71416 w 1216797"/>
                <a:gd name="connsiteY9" fmla="*/ 683419 h 971550"/>
                <a:gd name="connsiteX10" fmla="*/ 78559 w 1216797"/>
                <a:gd name="connsiteY10" fmla="*/ 688182 h 971550"/>
                <a:gd name="connsiteX11" fmla="*/ 88084 w 1216797"/>
                <a:gd name="connsiteY11" fmla="*/ 702469 h 971550"/>
                <a:gd name="connsiteX12" fmla="*/ 92847 w 1216797"/>
                <a:gd name="connsiteY12" fmla="*/ 723900 h 971550"/>
                <a:gd name="connsiteX13" fmla="*/ 92847 w 1216797"/>
                <a:gd name="connsiteY13" fmla="*/ 723900 h 971550"/>
                <a:gd name="connsiteX14" fmla="*/ 85703 w 1216797"/>
                <a:gd name="connsiteY14" fmla="*/ 778669 h 971550"/>
                <a:gd name="connsiteX15" fmla="*/ 71416 w 1216797"/>
                <a:gd name="connsiteY15" fmla="*/ 788194 h 971550"/>
                <a:gd name="connsiteX16" fmla="*/ 80941 w 1216797"/>
                <a:gd name="connsiteY16" fmla="*/ 809625 h 971550"/>
                <a:gd name="connsiteX17" fmla="*/ 88084 w 1216797"/>
                <a:gd name="connsiteY17" fmla="*/ 812007 h 971550"/>
                <a:gd name="connsiteX18" fmla="*/ 102372 w 1216797"/>
                <a:gd name="connsiteY18" fmla="*/ 821532 h 971550"/>
                <a:gd name="connsiteX19" fmla="*/ 121422 w 1216797"/>
                <a:gd name="connsiteY19" fmla="*/ 833438 h 971550"/>
                <a:gd name="connsiteX20" fmla="*/ 128566 w 1216797"/>
                <a:gd name="connsiteY20" fmla="*/ 835819 h 971550"/>
                <a:gd name="connsiteX21" fmla="*/ 159522 w 1216797"/>
                <a:gd name="connsiteY21" fmla="*/ 833438 h 971550"/>
                <a:gd name="connsiteX22" fmla="*/ 166666 w 1216797"/>
                <a:gd name="connsiteY22" fmla="*/ 831057 h 971550"/>
                <a:gd name="connsiteX23" fmla="*/ 171428 w 1216797"/>
                <a:gd name="connsiteY23" fmla="*/ 823913 h 971550"/>
                <a:gd name="connsiteX24" fmla="*/ 192859 w 1216797"/>
                <a:gd name="connsiteY24" fmla="*/ 812007 h 971550"/>
                <a:gd name="connsiteX25" fmla="*/ 197622 w 1216797"/>
                <a:gd name="connsiteY25" fmla="*/ 804863 h 971550"/>
                <a:gd name="connsiteX26" fmla="*/ 211909 w 1216797"/>
                <a:gd name="connsiteY26" fmla="*/ 797719 h 971550"/>
                <a:gd name="connsiteX27" fmla="*/ 219053 w 1216797"/>
                <a:gd name="connsiteY27" fmla="*/ 792957 h 971550"/>
                <a:gd name="connsiteX28" fmla="*/ 247628 w 1216797"/>
                <a:gd name="connsiteY28" fmla="*/ 790575 h 971550"/>
                <a:gd name="connsiteX29" fmla="*/ 290491 w 1216797"/>
                <a:gd name="connsiteY29" fmla="*/ 795338 h 971550"/>
                <a:gd name="connsiteX30" fmla="*/ 304778 w 1216797"/>
                <a:gd name="connsiteY30" fmla="*/ 800100 h 971550"/>
                <a:gd name="connsiteX31" fmla="*/ 316684 w 1216797"/>
                <a:gd name="connsiteY31" fmla="*/ 795338 h 971550"/>
                <a:gd name="connsiteX32" fmla="*/ 323828 w 1216797"/>
                <a:gd name="connsiteY32" fmla="*/ 788194 h 971550"/>
                <a:gd name="connsiteX33" fmla="*/ 338116 w 1216797"/>
                <a:gd name="connsiteY33" fmla="*/ 776288 h 971550"/>
                <a:gd name="connsiteX34" fmla="*/ 345259 w 1216797"/>
                <a:gd name="connsiteY34" fmla="*/ 762000 h 971550"/>
                <a:gd name="connsiteX35" fmla="*/ 359547 w 1216797"/>
                <a:gd name="connsiteY35" fmla="*/ 757238 h 971550"/>
                <a:gd name="connsiteX36" fmla="*/ 385741 w 1216797"/>
                <a:gd name="connsiteY36" fmla="*/ 750094 h 971550"/>
                <a:gd name="connsiteX37" fmla="*/ 404791 w 1216797"/>
                <a:gd name="connsiteY37" fmla="*/ 742950 h 971550"/>
                <a:gd name="connsiteX38" fmla="*/ 421459 w 1216797"/>
                <a:gd name="connsiteY38" fmla="*/ 738188 h 971550"/>
                <a:gd name="connsiteX39" fmla="*/ 450034 w 1216797"/>
                <a:gd name="connsiteY39" fmla="*/ 735807 h 971550"/>
                <a:gd name="connsiteX40" fmla="*/ 464322 w 1216797"/>
                <a:gd name="connsiteY40" fmla="*/ 728663 h 971550"/>
                <a:gd name="connsiteX41" fmla="*/ 471466 w 1216797"/>
                <a:gd name="connsiteY41" fmla="*/ 723900 h 971550"/>
                <a:gd name="connsiteX42" fmla="*/ 485753 w 1216797"/>
                <a:gd name="connsiteY42" fmla="*/ 719138 h 971550"/>
                <a:gd name="connsiteX43" fmla="*/ 492897 w 1216797"/>
                <a:gd name="connsiteY43" fmla="*/ 716757 h 971550"/>
                <a:gd name="connsiteX44" fmla="*/ 500041 w 1216797"/>
                <a:gd name="connsiteY44" fmla="*/ 714375 h 971550"/>
                <a:gd name="connsiteX45" fmla="*/ 561953 w 1216797"/>
                <a:gd name="connsiteY45" fmla="*/ 716757 h 971550"/>
                <a:gd name="connsiteX46" fmla="*/ 576241 w 1216797"/>
                <a:gd name="connsiteY46" fmla="*/ 726282 h 971550"/>
                <a:gd name="connsiteX47" fmla="*/ 583384 w 1216797"/>
                <a:gd name="connsiteY47" fmla="*/ 728663 h 971550"/>
                <a:gd name="connsiteX48" fmla="*/ 611959 w 1216797"/>
                <a:gd name="connsiteY48" fmla="*/ 731044 h 971550"/>
                <a:gd name="connsiteX49" fmla="*/ 619103 w 1216797"/>
                <a:gd name="connsiteY49" fmla="*/ 735807 h 971550"/>
                <a:gd name="connsiteX50" fmla="*/ 623866 w 1216797"/>
                <a:gd name="connsiteY50" fmla="*/ 742950 h 971550"/>
                <a:gd name="connsiteX51" fmla="*/ 638153 w 1216797"/>
                <a:gd name="connsiteY51" fmla="*/ 747713 h 971550"/>
                <a:gd name="connsiteX52" fmla="*/ 654822 w 1216797"/>
                <a:gd name="connsiteY52" fmla="*/ 766763 h 971550"/>
                <a:gd name="connsiteX53" fmla="*/ 664347 w 1216797"/>
                <a:gd name="connsiteY53" fmla="*/ 781050 h 971550"/>
                <a:gd name="connsiteX54" fmla="*/ 669109 w 1216797"/>
                <a:gd name="connsiteY54" fmla="*/ 788194 h 971550"/>
                <a:gd name="connsiteX55" fmla="*/ 678634 w 1216797"/>
                <a:gd name="connsiteY55" fmla="*/ 809625 h 971550"/>
                <a:gd name="connsiteX56" fmla="*/ 688159 w 1216797"/>
                <a:gd name="connsiteY56" fmla="*/ 826294 h 971550"/>
                <a:gd name="connsiteX57" fmla="*/ 695303 w 1216797"/>
                <a:gd name="connsiteY57" fmla="*/ 821532 h 971550"/>
                <a:gd name="connsiteX58" fmla="*/ 707209 w 1216797"/>
                <a:gd name="connsiteY58" fmla="*/ 809625 h 971550"/>
                <a:gd name="connsiteX59" fmla="*/ 719116 w 1216797"/>
                <a:gd name="connsiteY59" fmla="*/ 800100 h 971550"/>
                <a:gd name="connsiteX60" fmla="*/ 726259 w 1216797"/>
                <a:gd name="connsiteY60" fmla="*/ 792957 h 971550"/>
                <a:gd name="connsiteX61" fmla="*/ 731022 w 1216797"/>
                <a:gd name="connsiteY61" fmla="*/ 785813 h 971550"/>
                <a:gd name="connsiteX62" fmla="*/ 738166 w 1216797"/>
                <a:gd name="connsiteY62" fmla="*/ 781050 h 971550"/>
                <a:gd name="connsiteX63" fmla="*/ 754834 w 1216797"/>
                <a:gd name="connsiteY63" fmla="*/ 762000 h 971550"/>
                <a:gd name="connsiteX64" fmla="*/ 752453 w 1216797"/>
                <a:gd name="connsiteY64" fmla="*/ 781050 h 971550"/>
                <a:gd name="connsiteX65" fmla="*/ 750072 w 1216797"/>
                <a:gd name="connsiteY65" fmla="*/ 788194 h 971550"/>
                <a:gd name="connsiteX66" fmla="*/ 742928 w 1216797"/>
                <a:gd name="connsiteY66" fmla="*/ 792957 h 971550"/>
                <a:gd name="connsiteX67" fmla="*/ 740547 w 1216797"/>
                <a:gd name="connsiteY67" fmla="*/ 800100 h 971550"/>
                <a:gd name="connsiteX68" fmla="*/ 738166 w 1216797"/>
                <a:gd name="connsiteY68" fmla="*/ 831057 h 971550"/>
                <a:gd name="connsiteX69" fmla="*/ 728641 w 1216797"/>
                <a:gd name="connsiteY69" fmla="*/ 833438 h 971550"/>
                <a:gd name="connsiteX70" fmla="*/ 726259 w 1216797"/>
                <a:gd name="connsiteY70" fmla="*/ 840582 h 971550"/>
                <a:gd name="connsiteX71" fmla="*/ 740547 w 1216797"/>
                <a:gd name="connsiteY71" fmla="*/ 840582 h 971550"/>
                <a:gd name="connsiteX72" fmla="*/ 745309 w 1216797"/>
                <a:gd name="connsiteY72" fmla="*/ 833438 h 971550"/>
                <a:gd name="connsiteX73" fmla="*/ 747691 w 1216797"/>
                <a:gd name="connsiteY73" fmla="*/ 826294 h 971550"/>
                <a:gd name="connsiteX74" fmla="*/ 757216 w 1216797"/>
                <a:gd name="connsiteY74" fmla="*/ 812007 h 971550"/>
                <a:gd name="connsiteX75" fmla="*/ 764359 w 1216797"/>
                <a:gd name="connsiteY75" fmla="*/ 814388 h 971550"/>
                <a:gd name="connsiteX76" fmla="*/ 766741 w 1216797"/>
                <a:gd name="connsiteY76" fmla="*/ 847725 h 971550"/>
                <a:gd name="connsiteX77" fmla="*/ 757216 w 1216797"/>
                <a:gd name="connsiteY77" fmla="*/ 852488 h 971550"/>
                <a:gd name="connsiteX78" fmla="*/ 726259 w 1216797"/>
                <a:gd name="connsiteY78" fmla="*/ 859632 h 971550"/>
                <a:gd name="connsiteX79" fmla="*/ 745309 w 1216797"/>
                <a:gd name="connsiteY79" fmla="*/ 862013 h 971550"/>
                <a:gd name="connsiteX80" fmla="*/ 759597 w 1216797"/>
                <a:gd name="connsiteY80" fmla="*/ 857250 h 971550"/>
                <a:gd name="connsiteX81" fmla="*/ 790553 w 1216797"/>
                <a:gd name="connsiteY81" fmla="*/ 859632 h 971550"/>
                <a:gd name="connsiteX82" fmla="*/ 797697 w 1216797"/>
                <a:gd name="connsiteY82" fmla="*/ 862013 h 971550"/>
                <a:gd name="connsiteX83" fmla="*/ 807222 w 1216797"/>
                <a:gd name="connsiteY83" fmla="*/ 883444 h 971550"/>
                <a:gd name="connsiteX84" fmla="*/ 809603 w 1216797"/>
                <a:gd name="connsiteY84" fmla="*/ 890588 h 971550"/>
                <a:gd name="connsiteX85" fmla="*/ 811984 w 1216797"/>
                <a:gd name="connsiteY85" fmla="*/ 909638 h 971550"/>
                <a:gd name="connsiteX86" fmla="*/ 828653 w 1216797"/>
                <a:gd name="connsiteY86" fmla="*/ 928688 h 971550"/>
                <a:gd name="connsiteX87" fmla="*/ 833416 w 1216797"/>
                <a:gd name="connsiteY87" fmla="*/ 935832 h 971550"/>
                <a:gd name="connsiteX88" fmla="*/ 852466 w 1216797"/>
                <a:gd name="connsiteY88" fmla="*/ 940594 h 971550"/>
                <a:gd name="connsiteX89" fmla="*/ 876278 w 1216797"/>
                <a:gd name="connsiteY89" fmla="*/ 947738 h 971550"/>
                <a:gd name="connsiteX90" fmla="*/ 897709 w 1216797"/>
                <a:gd name="connsiteY90" fmla="*/ 950119 h 971550"/>
                <a:gd name="connsiteX91" fmla="*/ 904853 w 1216797"/>
                <a:gd name="connsiteY91" fmla="*/ 952500 h 971550"/>
                <a:gd name="connsiteX92" fmla="*/ 909616 w 1216797"/>
                <a:gd name="connsiteY92" fmla="*/ 959644 h 971550"/>
                <a:gd name="connsiteX93" fmla="*/ 921522 w 1216797"/>
                <a:gd name="connsiteY93" fmla="*/ 962025 h 971550"/>
                <a:gd name="connsiteX94" fmla="*/ 938191 w 1216797"/>
                <a:gd name="connsiteY94" fmla="*/ 954882 h 971550"/>
                <a:gd name="connsiteX95" fmla="*/ 950097 w 1216797"/>
                <a:gd name="connsiteY95" fmla="*/ 942975 h 971550"/>
                <a:gd name="connsiteX96" fmla="*/ 959622 w 1216797"/>
                <a:gd name="connsiteY96" fmla="*/ 933450 h 971550"/>
                <a:gd name="connsiteX97" fmla="*/ 964384 w 1216797"/>
                <a:gd name="connsiteY97" fmla="*/ 940594 h 971550"/>
                <a:gd name="connsiteX98" fmla="*/ 978672 w 1216797"/>
                <a:gd name="connsiteY98" fmla="*/ 945357 h 971550"/>
                <a:gd name="connsiteX99" fmla="*/ 985816 w 1216797"/>
                <a:gd name="connsiteY99" fmla="*/ 947738 h 971550"/>
                <a:gd name="connsiteX100" fmla="*/ 997722 w 1216797"/>
                <a:gd name="connsiteY100" fmla="*/ 959644 h 971550"/>
                <a:gd name="connsiteX101" fmla="*/ 1002484 w 1216797"/>
                <a:gd name="connsiteY101" fmla="*/ 966788 h 971550"/>
                <a:gd name="connsiteX102" fmla="*/ 1009628 w 1216797"/>
                <a:gd name="connsiteY102" fmla="*/ 971550 h 971550"/>
                <a:gd name="connsiteX103" fmla="*/ 1019153 w 1216797"/>
                <a:gd name="connsiteY103" fmla="*/ 950119 h 971550"/>
                <a:gd name="connsiteX104" fmla="*/ 1033441 w 1216797"/>
                <a:gd name="connsiteY104" fmla="*/ 940594 h 971550"/>
                <a:gd name="connsiteX105" fmla="*/ 1047728 w 1216797"/>
                <a:gd name="connsiteY105" fmla="*/ 935832 h 971550"/>
                <a:gd name="connsiteX106" fmla="*/ 1054872 w 1216797"/>
                <a:gd name="connsiteY106" fmla="*/ 933450 h 971550"/>
                <a:gd name="connsiteX107" fmla="*/ 1062016 w 1216797"/>
                <a:gd name="connsiteY107" fmla="*/ 928688 h 971550"/>
                <a:gd name="connsiteX108" fmla="*/ 1104878 w 1216797"/>
                <a:gd name="connsiteY108" fmla="*/ 921544 h 971550"/>
                <a:gd name="connsiteX109" fmla="*/ 1109641 w 1216797"/>
                <a:gd name="connsiteY109" fmla="*/ 907257 h 971550"/>
                <a:gd name="connsiteX110" fmla="*/ 1116784 w 1216797"/>
                <a:gd name="connsiteY110" fmla="*/ 883444 h 971550"/>
                <a:gd name="connsiteX111" fmla="*/ 1119166 w 1216797"/>
                <a:gd name="connsiteY111" fmla="*/ 876300 h 971550"/>
                <a:gd name="connsiteX112" fmla="*/ 1121547 w 1216797"/>
                <a:gd name="connsiteY112" fmla="*/ 869157 h 971550"/>
                <a:gd name="connsiteX113" fmla="*/ 1128691 w 1216797"/>
                <a:gd name="connsiteY113" fmla="*/ 838200 h 971550"/>
                <a:gd name="connsiteX114" fmla="*/ 1131072 w 1216797"/>
                <a:gd name="connsiteY114" fmla="*/ 831057 h 971550"/>
                <a:gd name="connsiteX115" fmla="*/ 1133453 w 1216797"/>
                <a:gd name="connsiteY115" fmla="*/ 823913 h 971550"/>
                <a:gd name="connsiteX116" fmla="*/ 1142978 w 1216797"/>
                <a:gd name="connsiteY116" fmla="*/ 809625 h 971550"/>
                <a:gd name="connsiteX117" fmla="*/ 1150122 w 1216797"/>
                <a:gd name="connsiteY117" fmla="*/ 792957 h 971550"/>
                <a:gd name="connsiteX118" fmla="*/ 1159647 w 1216797"/>
                <a:gd name="connsiteY118" fmla="*/ 778669 h 971550"/>
                <a:gd name="connsiteX119" fmla="*/ 1171553 w 1216797"/>
                <a:gd name="connsiteY119" fmla="*/ 757238 h 971550"/>
                <a:gd name="connsiteX120" fmla="*/ 1181078 w 1216797"/>
                <a:gd name="connsiteY120" fmla="*/ 745332 h 971550"/>
                <a:gd name="connsiteX121" fmla="*/ 1183459 w 1216797"/>
                <a:gd name="connsiteY121" fmla="*/ 738188 h 971550"/>
                <a:gd name="connsiteX122" fmla="*/ 1188222 w 1216797"/>
                <a:gd name="connsiteY122" fmla="*/ 731044 h 971550"/>
                <a:gd name="connsiteX123" fmla="*/ 1197747 w 1216797"/>
                <a:gd name="connsiteY123" fmla="*/ 709613 h 971550"/>
                <a:gd name="connsiteX124" fmla="*/ 1207272 w 1216797"/>
                <a:gd name="connsiteY124" fmla="*/ 688182 h 971550"/>
                <a:gd name="connsiteX125" fmla="*/ 1212034 w 1216797"/>
                <a:gd name="connsiteY125" fmla="*/ 671513 h 971550"/>
                <a:gd name="connsiteX126" fmla="*/ 1216797 w 1216797"/>
                <a:gd name="connsiteY126" fmla="*/ 628650 h 971550"/>
                <a:gd name="connsiteX127" fmla="*/ 1212034 w 1216797"/>
                <a:gd name="connsiteY127" fmla="*/ 576263 h 971550"/>
                <a:gd name="connsiteX128" fmla="*/ 1209653 w 1216797"/>
                <a:gd name="connsiteY128" fmla="*/ 569119 h 971550"/>
                <a:gd name="connsiteX129" fmla="*/ 1204891 w 1216797"/>
                <a:gd name="connsiteY129" fmla="*/ 550069 h 971550"/>
                <a:gd name="connsiteX130" fmla="*/ 1207272 w 1216797"/>
                <a:gd name="connsiteY130" fmla="*/ 507207 h 971550"/>
                <a:gd name="connsiteX131" fmla="*/ 1209653 w 1216797"/>
                <a:gd name="connsiteY131" fmla="*/ 500063 h 971550"/>
                <a:gd name="connsiteX132" fmla="*/ 1192984 w 1216797"/>
                <a:gd name="connsiteY132" fmla="*/ 492919 h 971550"/>
                <a:gd name="connsiteX133" fmla="*/ 1181078 w 1216797"/>
                <a:gd name="connsiteY133" fmla="*/ 481013 h 971550"/>
                <a:gd name="connsiteX134" fmla="*/ 1173934 w 1216797"/>
                <a:gd name="connsiteY134" fmla="*/ 476250 h 971550"/>
                <a:gd name="connsiteX135" fmla="*/ 1159647 w 1216797"/>
                <a:gd name="connsiteY135" fmla="*/ 464344 h 971550"/>
                <a:gd name="connsiteX136" fmla="*/ 1157266 w 1216797"/>
                <a:gd name="connsiteY136" fmla="*/ 457200 h 971550"/>
                <a:gd name="connsiteX137" fmla="*/ 1142978 w 1216797"/>
                <a:gd name="connsiteY137" fmla="*/ 445294 h 971550"/>
                <a:gd name="connsiteX138" fmla="*/ 1140597 w 1216797"/>
                <a:gd name="connsiteY138" fmla="*/ 438150 h 971550"/>
                <a:gd name="connsiteX139" fmla="*/ 1131072 w 1216797"/>
                <a:gd name="connsiteY139" fmla="*/ 423863 h 971550"/>
                <a:gd name="connsiteX140" fmla="*/ 1126309 w 1216797"/>
                <a:gd name="connsiteY140" fmla="*/ 409575 h 971550"/>
                <a:gd name="connsiteX141" fmla="*/ 1119166 w 1216797"/>
                <a:gd name="connsiteY141" fmla="*/ 407194 h 971550"/>
                <a:gd name="connsiteX142" fmla="*/ 1102497 w 1216797"/>
                <a:gd name="connsiteY142" fmla="*/ 402432 h 971550"/>
                <a:gd name="connsiteX143" fmla="*/ 1100116 w 1216797"/>
                <a:gd name="connsiteY143" fmla="*/ 392907 h 971550"/>
                <a:gd name="connsiteX144" fmla="*/ 1095353 w 1216797"/>
                <a:gd name="connsiteY144" fmla="*/ 373857 h 971550"/>
                <a:gd name="connsiteX145" fmla="*/ 1090591 w 1216797"/>
                <a:gd name="connsiteY145" fmla="*/ 366713 h 971550"/>
                <a:gd name="connsiteX146" fmla="*/ 1088209 w 1216797"/>
                <a:gd name="connsiteY146" fmla="*/ 359569 h 971550"/>
                <a:gd name="connsiteX147" fmla="*/ 1073922 w 1216797"/>
                <a:gd name="connsiteY147" fmla="*/ 350044 h 971550"/>
                <a:gd name="connsiteX148" fmla="*/ 1071541 w 1216797"/>
                <a:gd name="connsiteY148" fmla="*/ 342900 h 971550"/>
                <a:gd name="connsiteX149" fmla="*/ 1076303 w 1216797"/>
                <a:gd name="connsiteY149" fmla="*/ 330994 h 971550"/>
                <a:gd name="connsiteX150" fmla="*/ 1064397 w 1216797"/>
                <a:gd name="connsiteY150" fmla="*/ 328613 h 971550"/>
                <a:gd name="connsiteX151" fmla="*/ 1042966 w 1216797"/>
                <a:gd name="connsiteY151" fmla="*/ 316707 h 971550"/>
                <a:gd name="connsiteX152" fmla="*/ 1038203 w 1216797"/>
                <a:gd name="connsiteY152" fmla="*/ 309563 h 971550"/>
                <a:gd name="connsiteX153" fmla="*/ 1028678 w 1216797"/>
                <a:gd name="connsiteY153" fmla="*/ 307182 h 971550"/>
                <a:gd name="connsiteX154" fmla="*/ 1021534 w 1216797"/>
                <a:gd name="connsiteY154" fmla="*/ 304800 h 971550"/>
                <a:gd name="connsiteX155" fmla="*/ 1014391 w 1216797"/>
                <a:gd name="connsiteY155" fmla="*/ 300038 h 971550"/>
                <a:gd name="connsiteX156" fmla="*/ 1004866 w 1216797"/>
                <a:gd name="connsiteY156" fmla="*/ 295275 h 971550"/>
                <a:gd name="connsiteX157" fmla="*/ 1000103 w 1216797"/>
                <a:gd name="connsiteY157" fmla="*/ 273844 h 971550"/>
                <a:gd name="connsiteX158" fmla="*/ 997722 w 1216797"/>
                <a:gd name="connsiteY158" fmla="*/ 266700 h 971550"/>
                <a:gd name="connsiteX159" fmla="*/ 990578 w 1216797"/>
                <a:gd name="connsiteY159" fmla="*/ 261938 h 971550"/>
                <a:gd name="connsiteX160" fmla="*/ 995341 w 1216797"/>
                <a:gd name="connsiteY160" fmla="*/ 245269 h 971550"/>
                <a:gd name="connsiteX161" fmla="*/ 992959 w 1216797"/>
                <a:gd name="connsiteY161" fmla="*/ 228600 h 971550"/>
                <a:gd name="connsiteX162" fmla="*/ 990578 w 1216797"/>
                <a:gd name="connsiteY162" fmla="*/ 221457 h 971550"/>
                <a:gd name="connsiteX163" fmla="*/ 983434 w 1216797"/>
                <a:gd name="connsiteY163" fmla="*/ 216694 h 971550"/>
                <a:gd name="connsiteX164" fmla="*/ 976291 w 1216797"/>
                <a:gd name="connsiteY164" fmla="*/ 180975 h 971550"/>
                <a:gd name="connsiteX165" fmla="*/ 971528 w 1216797"/>
                <a:gd name="connsiteY165" fmla="*/ 166688 h 971550"/>
                <a:gd name="connsiteX166" fmla="*/ 969147 w 1216797"/>
                <a:gd name="connsiteY166" fmla="*/ 159544 h 971550"/>
                <a:gd name="connsiteX167" fmla="*/ 966766 w 1216797"/>
                <a:gd name="connsiteY167" fmla="*/ 150019 h 971550"/>
                <a:gd name="connsiteX168" fmla="*/ 959622 w 1216797"/>
                <a:gd name="connsiteY168" fmla="*/ 145257 h 971550"/>
                <a:gd name="connsiteX169" fmla="*/ 950097 w 1216797"/>
                <a:gd name="connsiteY169" fmla="*/ 130969 h 971550"/>
                <a:gd name="connsiteX170" fmla="*/ 942953 w 1216797"/>
                <a:gd name="connsiteY170" fmla="*/ 133350 h 971550"/>
                <a:gd name="connsiteX171" fmla="*/ 935809 w 1216797"/>
                <a:gd name="connsiteY171" fmla="*/ 138113 h 971550"/>
                <a:gd name="connsiteX172" fmla="*/ 926284 w 1216797"/>
                <a:gd name="connsiteY172" fmla="*/ 123825 h 971550"/>
                <a:gd name="connsiteX173" fmla="*/ 916759 w 1216797"/>
                <a:gd name="connsiteY173" fmla="*/ 109538 h 971550"/>
                <a:gd name="connsiteX174" fmla="*/ 916759 w 1216797"/>
                <a:gd name="connsiteY174" fmla="*/ 80963 h 971550"/>
                <a:gd name="connsiteX175" fmla="*/ 914378 w 1216797"/>
                <a:gd name="connsiteY175" fmla="*/ 73819 h 971550"/>
                <a:gd name="connsiteX176" fmla="*/ 907234 w 1216797"/>
                <a:gd name="connsiteY176" fmla="*/ 69057 h 971550"/>
                <a:gd name="connsiteX177" fmla="*/ 911997 w 1216797"/>
                <a:gd name="connsiteY177" fmla="*/ 57150 h 971550"/>
                <a:gd name="connsiteX178" fmla="*/ 900091 w 1216797"/>
                <a:gd name="connsiteY178" fmla="*/ 47625 h 971550"/>
                <a:gd name="connsiteX179" fmla="*/ 897709 w 1216797"/>
                <a:gd name="connsiteY179" fmla="*/ 40482 h 971550"/>
                <a:gd name="connsiteX180" fmla="*/ 892947 w 1216797"/>
                <a:gd name="connsiteY180" fmla="*/ 21432 h 971550"/>
                <a:gd name="connsiteX181" fmla="*/ 881041 w 1216797"/>
                <a:gd name="connsiteY181" fmla="*/ 0 h 971550"/>
                <a:gd name="connsiteX182" fmla="*/ 878659 w 1216797"/>
                <a:gd name="connsiteY182" fmla="*/ 7144 h 971550"/>
                <a:gd name="connsiteX183" fmla="*/ 873897 w 1216797"/>
                <a:gd name="connsiteY183" fmla="*/ 26194 h 971550"/>
                <a:gd name="connsiteX184" fmla="*/ 871516 w 1216797"/>
                <a:gd name="connsiteY184" fmla="*/ 61913 h 971550"/>
                <a:gd name="connsiteX185" fmla="*/ 869134 w 1216797"/>
                <a:gd name="connsiteY185" fmla="*/ 71438 h 971550"/>
                <a:gd name="connsiteX186" fmla="*/ 864372 w 1216797"/>
                <a:gd name="connsiteY186" fmla="*/ 85725 h 971550"/>
                <a:gd name="connsiteX187" fmla="*/ 864372 w 1216797"/>
                <a:gd name="connsiteY187" fmla="*/ 128588 h 971550"/>
                <a:gd name="connsiteX188" fmla="*/ 859609 w 1216797"/>
                <a:gd name="connsiteY188" fmla="*/ 176213 h 971550"/>
                <a:gd name="connsiteX189" fmla="*/ 857228 w 1216797"/>
                <a:gd name="connsiteY189" fmla="*/ 183357 h 971550"/>
                <a:gd name="connsiteX190" fmla="*/ 859609 w 1216797"/>
                <a:gd name="connsiteY190" fmla="*/ 195263 h 971550"/>
                <a:gd name="connsiteX191" fmla="*/ 852466 w 1216797"/>
                <a:gd name="connsiteY191" fmla="*/ 209550 h 971550"/>
                <a:gd name="connsiteX192" fmla="*/ 842941 w 1216797"/>
                <a:gd name="connsiteY192" fmla="*/ 235744 h 971550"/>
                <a:gd name="connsiteX193" fmla="*/ 828653 w 1216797"/>
                <a:gd name="connsiteY193" fmla="*/ 242888 h 971550"/>
                <a:gd name="connsiteX194" fmla="*/ 802459 w 1216797"/>
                <a:gd name="connsiteY194" fmla="*/ 240507 h 971550"/>
                <a:gd name="connsiteX195" fmla="*/ 797697 w 1216797"/>
                <a:gd name="connsiteY195" fmla="*/ 233363 h 971550"/>
                <a:gd name="connsiteX196" fmla="*/ 788172 w 1216797"/>
                <a:gd name="connsiteY196" fmla="*/ 219075 h 971550"/>
                <a:gd name="connsiteX197" fmla="*/ 769122 w 1216797"/>
                <a:gd name="connsiteY197" fmla="*/ 214313 h 971550"/>
                <a:gd name="connsiteX198" fmla="*/ 764359 w 1216797"/>
                <a:gd name="connsiteY198" fmla="*/ 207169 h 971550"/>
                <a:gd name="connsiteX199" fmla="*/ 757216 w 1216797"/>
                <a:gd name="connsiteY199" fmla="*/ 204788 h 971550"/>
                <a:gd name="connsiteX200" fmla="*/ 750072 w 1216797"/>
                <a:gd name="connsiteY200" fmla="*/ 200025 h 971550"/>
                <a:gd name="connsiteX201" fmla="*/ 742928 w 1216797"/>
                <a:gd name="connsiteY201" fmla="*/ 197644 h 971550"/>
                <a:gd name="connsiteX202" fmla="*/ 735784 w 1216797"/>
                <a:gd name="connsiteY202" fmla="*/ 192882 h 971550"/>
                <a:gd name="connsiteX203" fmla="*/ 721497 w 1216797"/>
                <a:gd name="connsiteY203" fmla="*/ 188119 h 971550"/>
                <a:gd name="connsiteX204" fmla="*/ 719116 w 1216797"/>
                <a:gd name="connsiteY204" fmla="*/ 180975 h 971550"/>
                <a:gd name="connsiteX205" fmla="*/ 697684 w 1216797"/>
                <a:gd name="connsiteY205" fmla="*/ 171450 h 971550"/>
                <a:gd name="connsiteX206" fmla="*/ 690541 w 1216797"/>
                <a:gd name="connsiteY206" fmla="*/ 166688 h 971550"/>
                <a:gd name="connsiteX207" fmla="*/ 688159 w 1216797"/>
                <a:gd name="connsiteY207" fmla="*/ 157163 h 971550"/>
                <a:gd name="connsiteX208" fmla="*/ 681016 w 1216797"/>
                <a:gd name="connsiteY208" fmla="*/ 154782 h 971550"/>
                <a:gd name="connsiteX209" fmla="*/ 678634 w 1216797"/>
                <a:gd name="connsiteY209" fmla="*/ 147638 h 971550"/>
                <a:gd name="connsiteX210" fmla="*/ 688159 w 1216797"/>
                <a:gd name="connsiteY210" fmla="*/ 133350 h 971550"/>
                <a:gd name="connsiteX211" fmla="*/ 690541 w 1216797"/>
                <a:gd name="connsiteY211" fmla="*/ 123825 h 971550"/>
                <a:gd name="connsiteX212" fmla="*/ 688159 w 1216797"/>
                <a:gd name="connsiteY212" fmla="*/ 114300 h 971550"/>
                <a:gd name="connsiteX213" fmla="*/ 690541 w 1216797"/>
                <a:gd name="connsiteY213" fmla="*/ 92869 h 971550"/>
                <a:gd name="connsiteX214" fmla="*/ 697684 w 1216797"/>
                <a:gd name="connsiteY214" fmla="*/ 88107 h 971550"/>
                <a:gd name="connsiteX215" fmla="*/ 711972 w 1216797"/>
                <a:gd name="connsiteY215" fmla="*/ 80963 h 971550"/>
                <a:gd name="connsiteX216" fmla="*/ 714353 w 1216797"/>
                <a:gd name="connsiteY216" fmla="*/ 69057 h 971550"/>
                <a:gd name="connsiteX217" fmla="*/ 719116 w 1216797"/>
                <a:gd name="connsiteY217" fmla="*/ 54769 h 971550"/>
                <a:gd name="connsiteX218" fmla="*/ 711972 w 1216797"/>
                <a:gd name="connsiteY218" fmla="*/ 50007 h 971550"/>
                <a:gd name="connsiteX219" fmla="*/ 707209 w 1216797"/>
                <a:gd name="connsiteY219" fmla="*/ 64294 h 971550"/>
                <a:gd name="connsiteX220" fmla="*/ 692922 w 1216797"/>
                <a:gd name="connsiteY220" fmla="*/ 59532 h 971550"/>
                <a:gd name="connsiteX221" fmla="*/ 685778 w 1216797"/>
                <a:gd name="connsiteY221" fmla="*/ 57150 h 971550"/>
                <a:gd name="connsiteX222" fmla="*/ 664347 w 1216797"/>
                <a:gd name="connsiteY222" fmla="*/ 54769 h 971550"/>
                <a:gd name="connsiteX223" fmla="*/ 654822 w 1216797"/>
                <a:gd name="connsiteY223" fmla="*/ 52388 h 971550"/>
                <a:gd name="connsiteX224" fmla="*/ 647678 w 1216797"/>
                <a:gd name="connsiteY224" fmla="*/ 47625 h 971550"/>
                <a:gd name="connsiteX225" fmla="*/ 640534 w 1216797"/>
                <a:gd name="connsiteY225" fmla="*/ 45244 h 971550"/>
                <a:gd name="connsiteX226" fmla="*/ 616722 w 1216797"/>
                <a:gd name="connsiteY226" fmla="*/ 45244 h 971550"/>
                <a:gd name="connsiteX227" fmla="*/ 609578 w 1216797"/>
                <a:gd name="connsiteY227" fmla="*/ 40482 h 971550"/>
                <a:gd name="connsiteX228" fmla="*/ 592909 w 1216797"/>
                <a:gd name="connsiteY228" fmla="*/ 28575 h 971550"/>
                <a:gd name="connsiteX229" fmla="*/ 585766 w 1216797"/>
                <a:gd name="connsiteY229" fmla="*/ 26194 h 971550"/>
                <a:gd name="connsiteX230" fmla="*/ 578622 w 1216797"/>
                <a:gd name="connsiteY230" fmla="*/ 23813 h 971550"/>
                <a:gd name="connsiteX231" fmla="*/ 569097 w 1216797"/>
                <a:gd name="connsiteY231" fmla="*/ 26194 h 971550"/>
                <a:gd name="connsiteX232" fmla="*/ 576241 w 1216797"/>
                <a:gd name="connsiteY232" fmla="*/ 30957 h 971550"/>
                <a:gd name="connsiteX233" fmla="*/ 585766 w 1216797"/>
                <a:gd name="connsiteY233" fmla="*/ 33338 h 971550"/>
                <a:gd name="connsiteX234" fmla="*/ 595291 w 1216797"/>
                <a:gd name="connsiteY234" fmla="*/ 47625 h 971550"/>
                <a:gd name="connsiteX235" fmla="*/ 592909 w 1216797"/>
                <a:gd name="connsiteY235" fmla="*/ 54769 h 971550"/>
                <a:gd name="connsiteX236" fmla="*/ 540522 w 1216797"/>
                <a:gd name="connsiteY236" fmla="*/ 66675 h 971550"/>
                <a:gd name="connsiteX237" fmla="*/ 521472 w 1216797"/>
                <a:gd name="connsiteY237" fmla="*/ 90488 h 971550"/>
                <a:gd name="connsiteX238" fmla="*/ 511947 w 1216797"/>
                <a:gd name="connsiteY238" fmla="*/ 104775 h 971550"/>
                <a:gd name="connsiteX239" fmla="*/ 509566 w 1216797"/>
                <a:gd name="connsiteY239" fmla="*/ 111919 h 971550"/>
                <a:gd name="connsiteX240" fmla="*/ 504803 w 1216797"/>
                <a:gd name="connsiteY240" fmla="*/ 119063 h 971550"/>
                <a:gd name="connsiteX241" fmla="*/ 500041 w 1216797"/>
                <a:gd name="connsiteY241" fmla="*/ 133350 h 971550"/>
                <a:gd name="connsiteX242" fmla="*/ 502422 w 1216797"/>
                <a:gd name="connsiteY242" fmla="*/ 142875 h 971550"/>
                <a:gd name="connsiteX243" fmla="*/ 492897 w 1216797"/>
                <a:gd name="connsiteY243" fmla="*/ 154782 h 971550"/>
                <a:gd name="connsiteX244" fmla="*/ 485753 w 1216797"/>
                <a:gd name="connsiteY244" fmla="*/ 152400 h 971550"/>
                <a:gd name="connsiteX245" fmla="*/ 478609 w 1216797"/>
                <a:gd name="connsiteY245" fmla="*/ 147638 h 971550"/>
                <a:gd name="connsiteX246" fmla="*/ 469084 w 1216797"/>
                <a:gd name="connsiteY246" fmla="*/ 150019 h 971550"/>
                <a:gd name="connsiteX247" fmla="*/ 466703 w 1216797"/>
                <a:gd name="connsiteY247" fmla="*/ 142875 h 971550"/>
                <a:gd name="connsiteX248" fmla="*/ 452416 w 1216797"/>
                <a:gd name="connsiteY248" fmla="*/ 135732 h 971550"/>
                <a:gd name="connsiteX249" fmla="*/ 445272 w 1216797"/>
                <a:gd name="connsiteY249" fmla="*/ 119063 h 971550"/>
                <a:gd name="connsiteX250" fmla="*/ 435747 w 1216797"/>
                <a:gd name="connsiteY250" fmla="*/ 116682 h 971550"/>
                <a:gd name="connsiteX251" fmla="*/ 409553 w 1216797"/>
                <a:gd name="connsiteY251" fmla="*/ 119063 h 971550"/>
                <a:gd name="connsiteX252" fmla="*/ 404791 w 1216797"/>
                <a:gd name="connsiteY252" fmla="*/ 133350 h 971550"/>
                <a:gd name="connsiteX253" fmla="*/ 390503 w 1216797"/>
                <a:gd name="connsiteY253" fmla="*/ 142875 h 971550"/>
                <a:gd name="connsiteX254" fmla="*/ 373834 w 1216797"/>
                <a:gd name="connsiteY254" fmla="*/ 147638 h 971550"/>
                <a:gd name="connsiteX255" fmla="*/ 364309 w 1216797"/>
                <a:gd name="connsiteY255" fmla="*/ 159544 h 971550"/>
                <a:gd name="connsiteX256" fmla="*/ 357166 w 1216797"/>
                <a:gd name="connsiteY256" fmla="*/ 173832 h 971550"/>
                <a:gd name="connsiteX257" fmla="*/ 350022 w 1216797"/>
                <a:gd name="connsiteY257" fmla="*/ 176213 h 971550"/>
                <a:gd name="connsiteX258" fmla="*/ 347641 w 1216797"/>
                <a:gd name="connsiteY258" fmla="*/ 183357 h 971550"/>
                <a:gd name="connsiteX259" fmla="*/ 352403 w 1216797"/>
                <a:gd name="connsiteY259" fmla="*/ 197644 h 971550"/>
                <a:gd name="connsiteX260" fmla="*/ 347641 w 1216797"/>
                <a:gd name="connsiteY260" fmla="*/ 204788 h 971550"/>
                <a:gd name="connsiteX261" fmla="*/ 335734 w 1216797"/>
                <a:gd name="connsiteY261" fmla="*/ 195263 h 971550"/>
                <a:gd name="connsiteX262" fmla="*/ 330972 w 1216797"/>
                <a:gd name="connsiteY262" fmla="*/ 202407 h 971550"/>
                <a:gd name="connsiteX263" fmla="*/ 328591 w 1216797"/>
                <a:gd name="connsiteY263" fmla="*/ 209550 h 971550"/>
                <a:gd name="connsiteX264" fmla="*/ 323828 w 1216797"/>
                <a:gd name="connsiteY264" fmla="*/ 230982 h 971550"/>
                <a:gd name="connsiteX265" fmla="*/ 314303 w 1216797"/>
                <a:gd name="connsiteY265" fmla="*/ 219075 h 971550"/>
                <a:gd name="connsiteX266" fmla="*/ 311922 w 1216797"/>
                <a:gd name="connsiteY266" fmla="*/ 209550 h 971550"/>
                <a:gd name="connsiteX267" fmla="*/ 295253 w 1216797"/>
                <a:gd name="connsiteY267" fmla="*/ 211932 h 971550"/>
                <a:gd name="connsiteX268" fmla="*/ 292872 w 1216797"/>
                <a:gd name="connsiteY268" fmla="*/ 223838 h 971550"/>
                <a:gd name="connsiteX269" fmla="*/ 285728 w 1216797"/>
                <a:gd name="connsiteY269" fmla="*/ 238125 h 971550"/>
                <a:gd name="connsiteX270" fmla="*/ 283347 w 1216797"/>
                <a:gd name="connsiteY270" fmla="*/ 266700 h 971550"/>
                <a:gd name="connsiteX271" fmla="*/ 280966 w 1216797"/>
                <a:gd name="connsiteY271" fmla="*/ 276225 h 971550"/>
                <a:gd name="connsiteX272" fmla="*/ 273822 w 1216797"/>
                <a:gd name="connsiteY272" fmla="*/ 280988 h 971550"/>
                <a:gd name="connsiteX273" fmla="*/ 261916 w 1216797"/>
                <a:gd name="connsiteY273" fmla="*/ 290513 h 971550"/>
                <a:gd name="connsiteX274" fmla="*/ 257153 w 1216797"/>
                <a:gd name="connsiteY274" fmla="*/ 297657 h 971550"/>
                <a:gd name="connsiteX275" fmla="*/ 254772 w 1216797"/>
                <a:gd name="connsiteY275" fmla="*/ 309563 h 971550"/>
                <a:gd name="connsiteX276" fmla="*/ 240484 w 1216797"/>
                <a:gd name="connsiteY276" fmla="*/ 319088 h 971550"/>
                <a:gd name="connsiteX277" fmla="*/ 216672 w 1216797"/>
                <a:gd name="connsiteY277" fmla="*/ 326232 h 971550"/>
                <a:gd name="connsiteX278" fmla="*/ 209528 w 1216797"/>
                <a:gd name="connsiteY278" fmla="*/ 330994 h 971550"/>
                <a:gd name="connsiteX279" fmla="*/ 202384 w 1216797"/>
                <a:gd name="connsiteY279" fmla="*/ 326232 h 971550"/>
                <a:gd name="connsiteX280" fmla="*/ 195241 w 1216797"/>
                <a:gd name="connsiteY280" fmla="*/ 323850 h 971550"/>
                <a:gd name="connsiteX281" fmla="*/ 180953 w 1216797"/>
                <a:gd name="connsiteY281" fmla="*/ 330994 h 971550"/>
                <a:gd name="connsiteX282" fmla="*/ 166666 w 1216797"/>
                <a:gd name="connsiteY282" fmla="*/ 340519 h 971550"/>
                <a:gd name="connsiteX283" fmla="*/ 159522 w 1216797"/>
                <a:gd name="connsiteY283" fmla="*/ 345282 h 971550"/>
                <a:gd name="connsiteX284" fmla="*/ 145234 w 1216797"/>
                <a:gd name="connsiteY284" fmla="*/ 350044 h 971550"/>
                <a:gd name="connsiteX285" fmla="*/ 138091 w 1216797"/>
                <a:gd name="connsiteY285" fmla="*/ 347663 h 971550"/>
                <a:gd name="connsiteX286" fmla="*/ 130947 w 1216797"/>
                <a:gd name="connsiteY286" fmla="*/ 342900 h 971550"/>
                <a:gd name="connsiteX287" fmla="*/ 126184 w 1216797"/>
                <a:gd name="connsiteY287" fmla="*/ 350044 h 971550"/>
                <a:gd name="connsiteX288" fmla="*/ 111897 w 1216797"/>
                <a:gd name="connsiteY288" fmla="*/ 354807 h 971550"/>
                <a:gd name="connsiteX289" fmla="*/ 97609 w 1216797"/>
                <a:gd name="connsiteY289" fmla="*/ 366713 h 971550"/>
                <a:gd name="connsiteX290" fmla="*/ 90466 w 1216797"/>
                <a:gd name="connsiteY290" fmla="*/ 371475 h 971550"/>
                <a:gd name="connsiteX291" fmla="*/ 76178 w 1216797"/>
                <a:gd name="connsiteY291" fmla="*/ 376238 h 971550"/>
                <a:gd name="connsiteX292" fmla="*/ 73797 w 1216797"/>
                <a:gd name="connsiteY292" fmla="*/ 383382 h 971550"/>
                <a:gd name="connsiteX293" fmla="*/ 66653 w 1216797"/>
                <a:gd name="connsiteY293" fmla="*/ 385763 h 971550"/>
                <a:gd name="connsiteX294" fmla="*/ 57128 w 1216797"/>
                <a:gd name="connsiteY294" fmla="*/ 397669 h 971550"/>
                <a:gd name="connsiteX295" fmla="*/ 49984 w 1216797"/>
                <a:gd name="connsiteY295" fmla="*/ 402432 h 971550"/>
                <a:gd name="connsiteX296" fmla="*/ 40459 w 1216797"/>
                <a:gd name="connsiteY296" fmla="*/ 402432 h 971550"/>
                <a:gd name="connsiteX297" fmla="*/ 38078 w 1216797"/>
                <a:gd name="connsiteY297" fmla="*/ 409575 h 971550"/>
                <a:gd name="connsiteX298" fmla="*/ 33316 w 1216797"/>
                <a:gd name="connsiteY298" fmla="*/ 416719 h 971550"/>
                <a:gd name="connsiteX299" fmla="*/ 38078 w 1216797"/>
                <a:gd name="connsiteY299" fmla="*/ 442913 h 971550"/>
                <a:gd name="connsiteX300" fmla="*/ 23791 w 1216797"/>
                <a:gd name="connsiteY300" fmla="*/ 452438 h 971550"/>
                <a:gd name="connsiteX301" fmla="*/ 28553 w 1216797"/>
                <a:gd name="connsiteY301" fmla="*/ 473869 h 971550"/>
                <a:gd name="connsiteX302" fmla="*/ 30934 w 1216797"/>
                <a:gd name="connsiteY302" fmla="*/ 481013 h 971550"/>
                <a:gd name="connsiteX303" fmla="*/ 33316 w 1216797"/>
                <a:gd name="connsiteY303" fmla="*/ 492919 h 971550"/>
                <a:gd name="connsiteX304" fmla="*/ 35697 w 1216797"/>
                <a:gd name="connsiteY304" fmla="*/ 500063 h 971550"/>
                <a:gd name="connsiteX305" fmla="*/ 42841 w 1216797"/>
                <a:gd name="connsiteY305" fmla="*/ 519113 h 971550"/>
                <a:gd name="connsiteX306" fmla="*/ 42841 w 1216797"/>
                <a:gd name="connsiteY306" fmla="*/ 535782 h 971550"/>
                <a:gd name="connsiteX307" fmla="*/ 35697 w 1216797"/>
                <a:gd name="connsiteY307" fmla="*/ 533400 h 971550"/>
                <a:gd name="connsiteX308" fmla="*/ 28553 w 1216797"/>
                <a:gd name="connsiteY308" fmla="*/ 519113 h 971550"/>
                <a:gd name="connsiteX309" fmla="*/ 26172 w 1216797"/>
                <a:gd name="connsiteY309" fmla="*/ 526257 h 971550"/>
                <a:gd name="connsiteX310" fmla="*/ 19028 w 1216797"/>
                <a:gd name="connsiteY310" fmla="*/ 523875 h 971550"/>
                <a:gd name="connsiteX311" fmla="*/ 16647 w 1216797"/>
                <a:gd name="connsiteY311" fmla="*/ 516732 h 971550"/>
                <a:gd name="connsiteX312" fmla="*/ 9503 w 1216797"/>
                <a:gd name="connsiteY312" fmla="*/ 509588 h 971550"/>
                <a:gd name="connsiteX313" fmla="*/ 4741 w 1216797"/>
                <a:gd name="connsiteY313" fmla="*/ 531019 h 971550"/>
                <a:gd name="connsiteX314" fmla="*/ 14266 w 1216797"/>
                <a:gd name="connsiteY314" fmla="*/ 545307 h 971550"/>
                <a:gd name="connsiteX315" fmla="*/ 38078 w 1216797"/>
                <a:gd name="connsiteY315" fmla="*/ 576263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216797" h="971550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6" name="任意多边形 1095"/>
            <p:cNvSpPr/>
            <p:nvPr>
              <p:custDataLst>
                <p:tags r:id="rId7"/>
              </p:custDataLst>
            </p:nvPr>
          </p:nvSpPr>
          <p:spPr>
            <a:xfrm>
              <a:off x="5475374" y="5672755"/>
              <a:ext cx="121381" cy="109710"/>
            </a:xfrm>
            <a:custGeom>
              <a:avLst/>
              <a:gdLst>
                <a:gd name="connsiteX0" fmla="*/ 833 w 119896"/>
                <a:gd name="connsiteY0" fmla="*/ 0 h 100012"/>
                <a:gd name="connsiteX1" fmla="*/ 833 w 119896"/>
                <a:gd name="connsiteY1" fmla="*/ 0 h 100012"/>
                <a:gd name="connsiteX2" fmla="*/ 43696 w 119896"/>
                <a:gd name="connsiteY2" fmla="*/ 16669 h 100012"/>
                <a:gd name="connsiteX3" fmla="*/ 57983 w 119896"/>
                <a:gd name="connsiteY3" fmla="*/ 14287 h 100012"/>
                <a:gd name="connsiteX4" fmla="*/ 72271 w 119896"/>
                <a:gd name="connsiteY4" fmla="*/ 9525 h 100012"/>
                <a:gd name="connsiteX5" fmla="*/ 117514 w 119896"/>
                <a:gd name="connsiteY5" fmla="*/ 19050 h 100012"/>
                <a:gd name="connsiteX6" fmla="*/ 119896 w 119896"/>
                <a:gd name="connsiteY6" fmla="*/ 26194 h 100012"/>
                <a:gd name="connsiteX7" fmla="*/ 117514 w 119896"/>
                <a:gd name="connsiteY7" fmla="*/ 35719 h 100012"/>
                <a:gd name="connsiteX8" fmla="*/ 112752 w 119896"/>
                <a:gd name="connsiteY8" fmla="*/ 42862 h 100012"/>
                <a:gd name="connsiteX9" fmla="*/ 107989 w 119896"/>
                <a:gd name="connsiteY9" fmla="*/ 52387 h 100012"/>
                <a:gd name="connsiteX10" fmla="*/ 103227 w 119896"/>
                <a:gd name="connsiteY10" fmla="*/ 66675 h 100012"/>
                <a:gd name="connsiteX11" fmla="*/ 93702 w 119896"/>
                <a:gd name="connsiteY11" fmla="*/ 80962 h 100012"/>
                <a:gd name="connsiteX12" fmla="*/ 91321 w 119896"/>
                <a:gd name="connsiteY12" fmla="*/ 88106 h 100012"/>
                <a:gd name="connsiteX13" fmla="*/ 81796 w 119896"/>
                <a:gd name="connsiteY13" fmla="*/ 90487 h 100012"/>
                <a:gd name="connsiteX14" fmla="*/ 60364 w 119896"/>
                <a:gd name="connsiteY14" fmla="*/ 100012 h 100012"/>
                <a:gd name="connsiteX15" fmla="*/ 41314 w 119896"/>
                <a:gd name="connsiteY15" fmla="*/ 92869 h 100012"/>
                <a:gd name="connsiteX16" fmla="*/ 34171 w 119896"/>
                <a:gd name="connsiteY16" fmla="*/ 78581 h 100012"/>
                <a:gd name="connsiteX17" fmla="*/ 22264 w 119896"/>
                <a:gd name="connsiteY17" fmla="*/ 66675 h 100012"/>
                <a:gd name="connsiteX18" fmla="*/ 19883 w 119896"/>
                <a:gd name="connsiteY18" fmla="*/ 59531 h 100012"/>
                <a:gd name="connsiteX19" fmla="*/ 15121 w 119896"/>
                <a:gd name="connsiteY19" fmla="*/ 40481 h 100012"/>
                <a:gd name="connsiteX20" fmla="*/ 10358 w 119896"/>
                <a:gd name="connsiteY20" fmla="*/ 33337 h 100012"/>
                <a:gd name="connsiteX21" fmla="*/ 7977 w 119896"/>
                <a:gd name="connsiteY21" fmla="*/ 26194 h 100012"/>
                <a:gd name="connsiteX22" fmla="*/ 833 w 119896"/>
                <a:gd name="connsiteY22" fmla="*/ 23812 h 100012"/>
                <a:gd name="connsiteX23" fmla="*/ 833 w 119896"/>
                <a:gd name="connsiteY2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896" h="100012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7" name="任意多边形 1096"/>
            <p:cNvSpPr/>
            <p:nvPr>
              <p:custDataLst>
                <p:tags r:id="rId8"/>
              </p:custDataLst>
            </p:nvPr>
          </p:nvSpPr>
          <p:spPr>
            <a:xfrm>
              <a:off x="6141580" y="5675367"/>
              <a:ext cx="229020" cy="222034"/>
            </a:xfrm>
            <a:custGeom>
              <a:avLst/>
              <a:gdLst>
                <a:gd name="connsiteX0" fmla="*/ 28575 w 226219"/>
                <a:gd name="connsiteY0" fmla="*/ 188119 h 202406"/>
                <a:gd name="connsiteX1" fmla="*/ 28575 w 226219"/>
                <a:gd name="connsiteY1" fmla="*/ 188119 h 202406"/>
                <a:gd name="connsiteX2" fmla="*/ 2381 w 226219"/>
                <a:gd name="connsiteY2" fmla="*/ 185738 h 202406"/>
                <a:gd name="connsiteX3" fmla="*/ 0 w 226219"/>
                <a:gd name="connsiteY3" fmla="*/ 178594 h 202406"/>
                <a:gd name="connsiteX4" fmla="*/ 2381 w 226219"/>
                <a:gd name="connsiteY4" fmla="*/ 166688 h 202406"/>
                <a:gd name="connsiteX5" fmla="*/ 9525 w 226219"/>
                <a:gd name="connsiteY5" fmla="*/ 152400 h 202406"/>
                <a:gd name="connsiteX6" fmla="*/ 16669 w 226219"/>
                <a:gd name="connsiteY6" fmla="*/ 147638 h 202406"/>
                <a:gd name="connsiteX7" fmla="*/ 26194 w 226219"/>
                <a:gd name="connsiteY7" fmla="*/ 138113 h 202406"/>
                <a:gd name="connsiteX8" fmla="*/ 40481 w 226219"/>
                <a:gd name="connsiteY8" fmla="*/ 128588 h 202406"/>
                <a:gd name="connsiteX9" fmla="*/ 47625 w 226219"/>
                <a:gd name="connsiteY9" fmla="*/ 123825 h 202406"/>
                <a:gd name="connsiteX10" fmla="*/ 54769 w 226219"/>
                <a:gd name="connsiteY10" fmla="*/ 121444 h 202406"/>
                <a:gd name="connsiteX11" fmla="*/ 69056 w 226219"/>
                <a:gd name="connsiteY11" fmla="*/ 111919 h 202406"/>
                <a:gd name="connsiteX12" fmla="*/ 83344 w 226219"/>
                <a:gd name="connsiteY12" fmla="*/ 107156 h 202406"/>
                <a:gd name="connsiteX13" fmla="*/ 90488 w 226219"/>
                <a:gd name="connsiteY13" fmla="*/ 102394 h 202406"/>
                <a:gd name="connsiteX14" fmla="*/ 97631 w 226219"/>
                <a:gd name="connsiteY14" fmla="*/ 95250 h 202406"/>
                <a:gd name="connsiteX15" fmla="*/ 104775 w 226219"/>
                <a:gd name="connsiteY15" fmla="*/ 92869 h 202406"/>
                <a:gd name="connsiteX16" fmla="*/ 116681 w 226219"/>
                <a:gd name="connsiteY16" fmla="*/ 83344 h 202406"/>
                <a:gd name="connsiteX17" fmla="*/ 123825 w 226219"/>
                <a:gd name="connsiteY17" fmla="*/ 76200 h 202406"/>
                <a:gd name="connsiteX18" fmla="*/ 130969 w 226219"/>
                <a:gd name="connsiteY18" fmla="*/ 71438 h 202406"/>
                <a:gd name="connsiteX19" fmla="*/ 135731 w 226219"/>
                <a:gd name="connsiteY19" fmla="*/ 64294 h 202406"/>
                <a:gd name="connsiteX20" fmla="*/ 142875 w 226219"/>
                <a:gd name="connsiteY20" fmla="*/ 57150 h 202406"/>
                <a:gd name="connsiteX21" fmla="*/ 147638 w 226219"/>
                <a:gd name="connsiteY21" fmla="*/ 42863 h 202406"/>
                <a:gd name="connsiteX22" fmla="*/ 150019 w 226219"/>
                <a:gd name="connsiteY22" fmla="*/ 35719 h 202406"/>
                <a:gd name="connsiteX23" fmla="*/ 164306 w 226219"/>
                <a:gd name="connsiteY23" fmla="*/ 26194 h 202406"/>
                <a:gd name="connsiteX24" fmla="*/ 169069 w 226219"/>
                <a:gd name="connsiteY24" fmla="*/ 11906 h 202406"/>
                <a:gd name="connsiteX25" fmla="*/ 171450 w 226219"/>
                <a:gd name="connsiteY25" fmla="*/ 2381 h 202406"/>
                <a:gd name="connsiteX26" fmla="*/ 178594 w 226219"/>
                <a:gd name="connsiteY26" fmla="*/ 0 h 202406"/>
                <a:gd name="connsiteX27" fmla="*/ 185738 w 226219"/>
                <a:gd name="connsiteY27" fmla="*/ 7144 h 202406"/>
                <a:gd name="connsiteX28" fmla="*/ 200025 w 226219"/>
                <a:gd name="connsiteY28" fmla="*/ 16669 h 202406"/>
                <a:gd name="connsiteX29" fmla="*/ 197644 w 226219"/>
                <a:gd name="connsiteY29" fmla="*/ 23813 h 202406"/>
                <a:gd name="connsiteX30" fmla="*/ 209550 w 226219"/>
                <a:gd name="connsiteY30" fmla="*/ 11906 h 202406"/>
                <a:gd name="connsiteX31" fmla="*/ 223838 w 226219"/>
                <a:gd name="connsiteY31" fmla="*/ 19050 h 202406"/>
                <a:gd name="connsiteX32" fmla="*/ 226219 w 226219"/>
                <a:gd name="connsiteY32" fmla="*/ 26194 h 202406"/>
                <a:gd name="connsiteX33" fmla="*/ 214313 w 226219"/>
                <a:gd name="connsiteY33" fmla="*/ 47625 h 202406"/>
                <a:gd name="connsiteX34" fmla="*/ 207169 w 226219"/>
                <a:gd name="connsiteY34" fmla="*/ 50006 h 202406"/>
                <a:gd name="connsiteX35" fmla="*/ 202406 w 226219"/>
                <a:gd name="connsiteY35" fmla="*/ 57150 h 202406"/>
                <a:gd name="connsiteX36" fmla="*/ 195263 w 226219"/>
                <a:gd name="connsiteY36" fmla="*/ 76200 h 202406"/>
                <a:gd name="connsiteX37" fmla="*/ 188119 w 226219"/>
                <a:gd name="connsiteY37" fmla="*/ 78581 h 202406"/>
                <a:gd name="connsiteX38" fmla="*/ 180975 w 226219"/>
                <a:gd name="connsiteY38" fmla="*/ 83344 h 202406"/>
                <a:gd name="connsiteX39" fmla="*/ 190500 w 226219"/>
                <a:gd name="connsiteY39" fmla="*/ 97631 h 202406"/>
                <a:gd name="connsiteX40" fmla="*/ 192881 w 226219"/>
                <a:gd name="connsiteY40" fmla="*/ 104775 h 202406"/>
                <a:gd name="connsiteX41" fmla="*/ 176213 w 226219"/>
                <a:gd name="connsiteY41" fmla="*/ 107156 h 202406"/>
                <a:gd name="connsiteX42" fmla="*/ 169069 w 226219"/>
                <a:gd name="connsiteY42" fmla="*/ 111919 h 202406"/>
                <a:gd name="connsiteX43" fmla="*/ 154781 w 226219"/>
                <a:gd name="connsiteY43" fmla="*/ 116681 h 202406"/>
                <a:gd name="connsiteX44" fmla="*/ 147638 w 226219"/>
                <a:gd name="connsiteY44" fmla="*/ 119063 h 202406"/>
                <a:gd name="connsiteX45" fmla="*/ 140494 w 226219"/>
                <a:gd name="connsiteY45" fmla="*/ 121444 h 202406"/>
                <a:gd name="connsiteX46" fmla="*/ 133350 w 226219"/>
                <a:gd name="connsiteY46" fmla="*/ 126206 h 202406"/>
                <a:gd name="connsiteX47" fmla="*/ 130969 w 226219"/>
                <a:gd name="connsiteY47" fmla="*/ 133350 h 202406"/>
                <a:gd name="connsiteX48" fmla="*/ 121444 w 226219"/>
                <a:gd name="connsiteY48" fmla="*/ 145256 h 202406"/>
                <a:gd name="connsiteX49" fmla="*/ 119063 w 226219"/>
                <a:gd name="connsiteY49" fmla="*/ 164306 h 202406"/>
                <a:gd name="connsiteX50" fmla="*/ 111919 w 226219"/>
                <a:gd name="connsiteY50" fmla="*/ 166688 h 202406"/>
                <a:gd name="connsiteX51" fmla="*/ 100013 w 226219"/>
                <a:gd name="connsiteY51" fmla="*/ 188119 h 202406"/>
                <a:gd name="connsiteX52" fmla="*/ 90488 w 226219"/>
                <a:gd name="connsiteY52" fmla="*/ 192881 h 202406"/>
                <a:gd name="connsiteX53" fmla="*/ 83344 w 226219"/>
                <a:gd name="connsiteY53" fmla="*/ 197644 h 202406"/>
                <a:gd name="connsiteX54" fmla="*/ 69056 w 226219"/>
                <a:gd name="connsiteY54" fmla="*/ 202406 h 202406"/>
                <a:gd name="connsiteX55" fmla="*/ 47625 w 226219"/>
                <a:gd name="connsiteY55" fmla="*/ 195263 h 202406"/>
                <a:gd name="connsiteX56" fmla="*/ 40481 w 226219"/>
                <a:gd name="connsiteY56" fmla="*/ 192881 h 202406"/>
                <a:gd name="connsiteX57" fmla="*/ 28575 w 226219"/>
                <a:gd name="connsiteY57" fmla="*/ 188119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6219" h="202406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8" name="任意多边形 1097"/>
            <p:cNvSpPr/>
            <p:nvPr>
              <p:custDataLst>
                <p:tags r:id="rId9"/>
              </p:custDataLst>
            </p:nvPr>
          </p:nvSpPr>
          <p:spPr>
            <a:xfrm>
              <a:off x="6322385" y="5442883"/>
              <a:ext cx="175999" cy="264176"/>
            </a:xfrm>
            <a:custGeom>
              <a:avLst/>
              <a:gdLst>
                <a:gd name="connsiteX0" fmla="*/ 0 w 173846"/>
                <a:gd name="connsiteY0" fmla="*/ 7144 h 240822"/>
                <a:gd name="connsiteX1" fmla="*/ 0 w 173846"/>
                <a:gd name="connsiteY1" fmla="*/ 7144 h 240822"/>
                <a:gd name="connsiteX2" fmla="*/ 14287 w 173846"/>
                <a:gd name="connsiteY2" fmla="*/ 23812 h 240822"/>
                <a:gd name="connsiteX3" fmla="*/ 16669 w 173846"/>
                <a:gd name="connsiteY3" fmla="*/ 30956 h 240822"/>
                <a:gd name="connsiteX4" fmla="*/ 23812 w 173846"/>
                <a:gd name="connsiteY4" fmla="*/ 38100 h 240822"/>
                <a:gd name="connsiteX5" fmla="*/ 33337 w 173846"/>
                <a:gd name="connsiteY5" fmla="*/ 52387 h 240822"/>
                <a:gd name="connsiteX6" fmla="*/ 38100 w 173846"/>
                <a:gd name="connsiteY6" fmla="*/ 59531 h 240822"/>
                <a:gd name="connsiteX7" fmla="*/ 42862 w 173846"/>
                <a:gd name="connsiteY7" fmla="*/ 66675 h 240822"/>
                <a:gd name="connsiteX8" fmla="*/ 45244 w 173846"/>
                <a:gd name="connsiteY8" fmla="*/ 73819 h 240822"/>
                <a:gd name="connsiteX9" fmla="*/ 54769 w 173846"/>
                <a:gd name="connsiteY9" fmla="*/ 88106 h 240822"/>
                <a:gd name="connsiteX10" fmla="*/ 59531 w 173846"/>
                <a:gd name="connsiteY10" fmla="*/ 95250 h 240822"/>
                <a:gd name="connsiteX11" fmla="*/ 61912 w 173846"/>
                <a:gd name="connsiteY11" fmla="*/ 102394 h 240822"/>
                <a:gd name="connsiteX12" fmla="*/ 52387 w 173846"/>
                <a:gd name="connsiteY12" fmla="*/ 154781 h 240822"/>
                <a:gd name="connsiteX13" fmla="*/ 42862 w 173846"/>
                <a:gd name="connsiteY13" fmla="*/ 157162 h 240822"/>
                <a:gd name="connsiteX14" fmla="*/ 45244 w 173846"/>
                <a:gd name="connsiteY14" fmla="*/ 169069 h 240822"/>
                <a:gd name="connsiteX15" fmla="*/ 50006 w 173846"/>
                <a:gd name="connsiteY15" fmla="*/ 176212 h 240822"/>
                <a:gd name="connsiteX16" fmla="*/ 64294 w 173846"/>
                <a:gd name="connsiteY16" fmla="*/ 180975 h 240822"/>
                <a:gd name="connsiteX17" fmla="*/ 69056 w 173846"/>
                <a:gd name="connsiteY17" fmla="*/ 188119 h 240822"/>
                <a:gd name="connsiteX18" fmla="*/ 76200 w 173846"/>
                <a:gd name="connsiteY18" fmla="*/ 192881 h 240822"/>
                <a:gd name="connsiteX19" fmla="*/ 71437 w 173846"/>
                <a:gd name="connsiteY19" fmla="*/ 216694 h 240822"/>
                <a:gd name="connsiteX20" fmla="*/ 64294 w 173846"/>
                <a:gd name="connsiteY20" fmla="*/ 223837 h 240822"/>
                <a:gd name="connsiteX21" fmla="*/ 61912 w 173846"/>
                <a:gd name="connsiteY21" fmla="*/ 230981 h 240822"/>
                <a:gd name="connsiteX22" fmla="*/ 64294 w 173846"/>
                <a:gd name="connsiteY22" fmla="*/ 240506 h 240822"/>
                <a:gd name="connsiteX23" fmla="*/ 85725 w 173846"/>
                <a:gd name="connsiteY23" fmla="*/ 235744 h 240822"/>
                <a:gd name="connsiteX24" fmla="*/ 88106 w 173846"/>
                <a:gd name="connsiteY24" fmla="*/ 228600 h 240822"/>
                <a:gd name="connsiteX25" fmla="*/ 97631 w 173846"/>
                <a:gd name="connsiteY25" fmla="*/ 214312 h 240822"/>
                <a:gd name="connsiteX26" fmla="*/ 100012 w 173846"/>
                <a:gd name="connsiteY26" fmla="*/ 207169 h 240822"/>
                <a:gd name="connsiteX27" fmla="*/ 107156 w 173846"/>
                <a:gd name="connsiteY27" fmla="*/ 202406 h 240822"/>
                <a:gd name="connsiteX28" fmla="*/ 111919 w 173846"/>
                <a:gd name="connsiteY28" fmla="*/ 195262 h 240822"/>
                <a:gd name="connsiteX29" fmla="*/ 126206 w 173846"/>
                <a:gd name="connsiteY29" fmla="*/ 190500 h 240822"/>
                <a:gd name="connsiteX30" fmla="*/ 128587 w 173846"/>
                <a:gd name="connsiteY30" fmla="*/ 183356 h 240822"/>
                <a:gd name="connsiteX31" fmla="*/ 130969 w 173846"/>
                <a:gd name="connsiteY31" fmla="*/ 161925 h 240822"/>
                <a:gd name="connsiteX32" fmla="*/ 138112 w 173846"/>
                <a:gd name="connsiteY32" fmla="*/ 159544 h 240822"/>
                <a:gd name="connsiteX33" fmla="*/ 154781 w 173846"/>
                <a:gd name="connsiteY33" fmla="*/ 154781 h 240822"/>
                <a:gd name="connsiteX34" fmla="*/ 164306 w 173846"/>
                <a:gd name="connsiteY34" fmla="*/ 140494 h 240822"/>
                <a:gd name="connsiteX35" fmla="*/ 169069 w 173846"/>
                <a:gd name="connsiteY35" fmla="*/ 133350 h 240822"/>
                <a:gd name="connsiteX36" fmla="*/ 173831 w 173846"/>
                <a:gd name="connsiteY36" fmla="*/ 116681 h 240822"/>
                <a:gd name="connsiteX37" fmla="*/ 161925 w 173846"/>
                <a:gd name="connsiteY37" fmla="*/ 104775 h 240822"/>
                <a:gd name="connsiteX38" fmla="*/ 154781 w 173846"/>
                <a:gd name="connsiteY38" fmla="*/ 109537 h 240822"/>
                <a:gd name="connsiteX39" fmla="*/ 119062 w 173846"/>
                <a:gd name="connsiteY39" fmla="*/ 109537 h 240822"/>
                <a:gd name="connsiteX40" fmla="*/ 104775 w 173846"/>
                <a:gd name="connsiteY40" fmla="*/ 102394 h 240822"/>
                <a:gd name="connsiteX41" fmla="*/ 100012 w 173846"/>
                <a:gd name="connsiteY41" fmla="*/ 88106 h 240822"/>
                <a:gd name="connsiteX42" fmla="*/ 97631 w 173846"/>
                <a:gd name="connsiteY42" fmla="*/ 69056 h 240822"/>
                <a:gd name="connsiteX43" fmla="*/ 76200 w 173846"/>
                <a:gd name="connsiteY43" fmla="*/ 71437 h 240822"/>
                <a:gd name="connsiteX44" fmla="*/ 69056 w 173846"/>
                <a:gd name="connsiteY44" fmla="*/ 73819 h 240822"/>
                <a:gd name="connsiteX45" fmla="*/ 61912 w 173846"/>
                <a:gd name="connsiteY45" fmla="*/ 66675 h 240822"/>
                <a:gd name="connsiteX46" fmla="*/ 59531 w 173846"/>
                <a:gd name="connsiteY46" fmla="*/ 57150 h 240822"/>
                <a:gd name="connsiteX47" fmla="*/ 57150 w 173846"/>
                <a:gd name="connsiteY47" fmla="*/ 33337 h 240822"/>
                <a:gd name="connsiteX48" fmla="*/ 45244 w 173846"/>
                <a:gd name="connsiteY48" fmla="*/ 21431 h 240822"/>
                <a:gd name="connsiteX49" fmla="*/ 28575 w 173846"/>
                <a:gd name="connsiteY49" fmla="*/ 4762 h 240822"/>
                <a:gd name="connsiteX50" fmla="*/ 14287 w 173846"/>
                <a:gd name="connsiteY50" fmla="*/ 0 h 240822"/>
                <a:gd name="connsiteX51" fmla="*/ 0 w 173846"/>
                <a:gd name="connsiteY51" fmla="*/ 7144 h 2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846" h="240822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9" name="任意多边形 1098"/>
            <p:cNvSpPr/>
            <p:nvPr>
              <p:custDataLst>
                <p:tags r:id="rId10"/>
              </p:custDataLst>
            </p:nvPr>
          </p:nvSpPr>
          <p:spPr>
            <a:xfrm>
              <a:off x="3979150" y="3951330"/>
              <a:ext cx="354378" cy="428397"/>
            </a:xfrm>
            <a:custGeom>
              <a:avLst/>
              <a:gdLst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  <a:gd name="connsiteX0-1" fmla="*/ 0 w 350044"/>
                <a:gd name="connsiteY0-2" fmla="*/ 0 h 390525"/>
                <a:gd name="connsiteX1-3" fmla="*/ 0 w 350044"/>
                <a:gd name="connsiteY1-4" fmla="*/ 0 h 390525"/>
                <a:gd name="connsiteX2-5" fmla="*/ 21431 w 350044"/>
                <a:gd name="connsiteY2-6" fmla="*/ 4763 h 390525"/>
                <a:gd name="connsiteX3-7" fmla="*/ 26194 w 350044"/>
                <a:gd name="connsiteY3-8" fmla="*/ 11906 h 390525"/>
                <a:gd name="connsiteX4-9" fmla="*/ 33337 w 350044"/>
                <a:gd name="connsiteY4-10" fmla="*/ 16669 h 390525"/>
                <a:gd name="connsiteX5-11" fmla="*/ 47625 w 350044"/>
                <a:gd name="connsiteY5-12" fmla="*/ 21431 h 390525"/>
                <a:gd name="connsiteX6-13" fmla="*/ 54769 w 350044"/>
                <a:gd name="connsiteY6-14" fmla="*/ 23813 h 390525"/>
                <a:gd name="connsiteX7-15" fmla="*/ 61912 w 350044"/>
                <a:gd name="connsiteY7-16" fmla="*/ 21431 h 390525"/>
                <a:gd name="connsiteX8-17" fmla="*/ 78581 w 350044"/>
                <a:gd name="connsiteY8-18" fmla="*/ 28575 h 390525"/>
                <a:gd name="connsiteX9-19" fmla="*/ 83344 w 350044"/>
                <a:gd name="connsiteY9-20" fmla="*/ 42863 h 390525"/>
                <a:gd name="connsiteX10-21" fmla="*/ 90487 w 350044"/>
                <a:gd name="connsiteY10-22" fmla="*/ 57150 h 390525"/>
                <a:gd name="connsiteX11-23" fmla="*/ 104775 w 350044"/>
                <a:gd name="connsiteY11-24" fmla="*/ 64294 h 390525"/>
                <a:gd name="connsiteX12-25" fmla="*/ 126206 w 350044"/>
                <a:gd name="connsiteY12-26" fmla="*/ 76200 h 390525"/>
                <a:gd name="connsiteX13-27" fmla="*/ 130969 w 350044"/>
                <a:gd name="connsiteY13-28" fmla="*/ 83344 h 390525"/>
                <a:gd name="connsiteX14-29" fmla="*/ 138112 w 350044"/>
                <a:gd name="connsiteY14-30" fmla="*/ 85725 h 390525"/>
                <a:gd name="connsiteX15-31" fmla="*/ 150019 w 350044"/>
                <a:gd name="connsiteY15-32" fmla="*/ 104775 h 390525"/>
                <a:gd name="connsiteX16-33" fmla="*/ 154781 w 350044"/>
                <a:gd name="connsiteY16-34" fmla="*/ 111919 h 390525"/>
                <a:gd name="connsiteX17-35" fmla="*/ 176212 w 350044"/>
                <a:gd name="connsiteY17-36" fmla="*/ 123825 h 390525"/>
                <a:gd name="connsiteX18-37" fmla="*/ 197644 w 350044"/>
                <a:gd name="connsiteY18-38" fmla="*/ 126206 h 390525"/>
                <a:gd name="connsiteX19-39" fmla="*/ 204787 w 350044"/>
                <a:gd name="connsiteY19-40" fmla="*/ 130969 h 390525"/>
                <a:gd name="connsiteX20-41" fmla="*/ 211931 w 350044"/>
                <a:gd name="connsiteY20-42" fmla="*/ 133350 h 390525"/>
                <a:gd name="connsiteX21-43" fmla="*/ 219075 w 350044"/>
                <a:gd name="connsiteY21-44" fmla="*/ 140494 h 390525"/>
                <a:gd name="connsiteX22-45" fmla="*/ 223837 w 350044"/>
                <a:gd name="connsiteY22-46" fmla="*/ 147638 h 390525"/>
                <a:gd name="connsiteX23-47" fmla="*/ 230981 w 350044"/>
                <a:gd name="connsiteY23-48" fmla="*/ 150019 h 390525"/>
                <a:gd name="connsiteX24-49" fmla="*/ 240506 w 350044"/>
                <a:gd name="connsiteY24-50" fmla="*/ 161925 h 390525"/>
                <a:gd name="connsiteX25-51" fmla="*/ 242887 w 350044"/>
                <a:gd name="connsiteY25-52" fmla="*/ 169069 h 390525"/>
                <a:gd name="connsiteX26-53" fmla="*/ 254794 w 350044"/>
                <a:gd name="connsiteY26-54" fmla="*/ 180975 h 390525"/>
                <a:gd name="connsiteX27-55" fmla="*/ 254794 w 350044"/>
                <a:gd name="connsiteY27-56" fmla="*/ 209550 h 390525"/>
                <a:gd name="connsiteX28-57" fmla="*/ 261937 w 350044"/>
                <a:gd name="connsiteY28-58" fmla="*/ 211931 h 390525"/>
                <a:gd name="connsiteX29-59" fmla="*/ 264319 w 350044"/>
                <a:gd name="connsiteY29-60" fmla="*/ 219075 h 390525"/>
                <a:gd name="connsiteX30-61" fmla="*/ 278606 w 350044"/>
                <a:gd name="connsiteY30-62" fmla="*/ 228600 h 390525"/>
                <a:gd name="connsiteX31-63" fmla="*/ 283369 w 350044"/>
                <a:gd name="connsiteY31-64" fmla="*/ 235744 h 390525"/>
                <a:gd name="connsiteX32-65" fmla="*/ 278606 w 350044"/>
                <a:gd name="connsiteY32-66" fmla="*/ 250031 h 390525"/>
                <a:gd name="connsiteX33-67" fmla="*/ 292894 w 350044"/>
                <a:gd name="connsiteY33-68" fmla="*/ 259556 h 390525"/>
                <a:gd name="connsiteX34-69" fmla="*/ 307181 w 350044"/>
                <a:gd name="connsiteY34-70" fmla="*/ 266700 h 390525"/>
                <a:gd name="connsiteX35-71" fmla="*/ 319087 w 350044"/>
                <a:gd name="connsiteY35-72" fmla="*/ 250031 h 390525"/>
                <a:gd name="connsiteX36-73" fmla="*/ 333375 w 350044"/>
                <a:gd name="connsiteY36-74" fmla="*/ 252413 h 390525"/>
                <a:gd name="connsiteX37-75" fmla="*/ 342900 w 350044"/>
                <a:gd name="connsiteY37-76" fmla="*/ 280988 h 390525"/>
                <a:gd name="connsiteX38-77" fmla="*/ 350044 w 350044"/>
                <a:gd name="connsiteY38-78" fmla="*/ 283369 h 390525"/>
                <a:gd name="connsiteX39-79" fmla="*/ 342900 w 350044"/>
                <a:gd name="connsiteY39-80" fmla="*/ 290513 h 390525"/>
                <a:gd name="connsiteX40-81" fmla="*/ 319087 w 350044"/>
                <a:gd name="connsiteY40-82" fmla="*/ 295275 h 390525"/>
                <a:gd name="connsiteX41-83" fmla="*/ 319087 w 350044"/>
                <a:gd name="connsiteY41-84" fmla="*/ 309563 h 390525"/>
                <a:gd name="connsiteX42-85" fmla="*/ 321469 w 350044"/>
                <a:gd name="connsiteY42-86" fmla="*/ 335756 h 390525"/>
                <a:gd name="connsiteX43-87" fmla="*/ 319087 w 350044"/>
                <a:gd name="connsiteY43-88" fmla="*/ 359569 h 390525"/>
                <a:gd name="connsiteX44-89" fmla="*/ 321469 w 350044"/>
                <a:gd name="connsiteY44-90" fmla="*/ 385763 h 390525"/>
                <a:gd name="connsiteX45-91" fmla="*/ 307181 w 350044"/>
                <a:gd name="connsiteY45-92" fmla="*/ 390525 h 390525"/>
                <a:gd name="connsiteX46-93" fmla="*/ 300037 w 350044"/>
                <a:gd name="connsiteY46-94" fmla="*/ 388144 h 390525"/>
                <a:gd name="connsiteX47-95" fmla="*/ 292894 w 350044"/>
                <a:gd name="connsiteY47-96" fmla="*/ 383381 h 390525"/>
                <a:gd name="connsiteX48-97" fmla="*/ 273844 w 350044"/>
                <a:gd name="connsiteY48-98" fmla="*/ 381000 h 390525"/>
                <a:gd name="connsiteX49-99" fmla="*/ 264319 w 350044"/>
                <a:gd name="connsiteY49-100" fmla="*/ 366713 h 390525"/>
                <a:gd name="connsiteX50-101" fmla="*/ 259556 w 350044"/>
                <a:gd name="connsiteY50-102" fmla="*/ 359569 h 390525"/>
                <a:gd name="connsiteX51-103" fmla="*/ 245269 w 350044"/>
                <a:gd name="connsiteY51-104" fmla="*/ 350044 h 390525"/>
                <a:gd name="connsiteX52-105" fmla="*/ 230981 w 350044"/>
                <a:gd name="connsiteY52-106" fmla="*/ 338138 h 390525"/>
                <a:gd name="connsiteX53-107" fmla="*/ 223837 w 350044"/>
                <a:gd name="connsiteY53-108" fmla="*/ 330994 h 390525"/>
                <a:gd name="connsiteX54-109" fmla="*/ 214312 w 350044"/>
                <a:gd name="connsiteY54-110" fmla="*/ 316706 h 390525"/>
                <a:gd name="connsiteX55-111" fmla="*/ 207169 w 350044"/>
                <a:gd name="connsiteY55-112" fmla="*/ 311944 h 390525"/>
                <a:gd name="connsiteX56-113" fmla="*/ 202406 w 350044"/>
                <a:gd name="connsiteY56-114" fmla="*/ 297656 h 390525"/>
                <a:gd name="connsiteX57-115" fmla="*/ 197644 w 350044"/>
                <a:gd name="connsiteY57-116" fmla="*/ 290513 h 390525"/>
                <a:gd name="connsiteX58-117" fmla="*/ 185737 w 350044"/>
                <a:gd name="connsiteY58-118" fmla="*/ 269081 h 390525"/>
                <a:gd name="connsiteX59-119" fmla="*/ 178594 w 350044"/>
                <a:gd name="connsiteY59-120" fmla="*/ 264319 h 390525"/>
                <a:gd name="connsiteX60-121" fmla="*/ 166687 w 350044"/>
                <a:gd name="connsiteY60-122" fmla="*/ 242888 h 390525"/>
                <a:gd name="connsiteX61-123" fmla="*/ 161925 w 350044"/>
                <a:gd name="connsiteY61-124" fmla="*/ 235744 h 390525"/>
                <a:gd name="connsiteX62-125" fmla="*/ 157162 w 350044"/>
                <a:gd name="connsiteY62-126" fmla="*/ 221456 h 390525"/>
                <a:gd name="connsiteX63-127" fmla="*/ 154781 w 350044"/>
                <a:gd name="connsiteY63-128" fmla="*/ 214313 h 390525"/>
                <a:gd name="connsiteX64-129" fmla="*/ 147637 w 350044"/>
                <a:gd name="connsiteY64-130" fmla="*/ 200025 h 390525"/>
                <a:gd name="connsiteX65-131" fmla="*/ 142875 w 350044"/>
                <a:gd name="connsiteY65-132" fmla="*/ 192881 h 390525"/>
                <a:gd name="connsiteX66-133" fmla="*/ 140494 w 350044"/>
                <a:gd name="connsiteY66-134" fmla="*/ 185738 h 390525"/>
                <a:gd name="connsiteX67-135" fmla="*/ 126206 w 350044"/>
                <a:gd name="connsiteY67-136" fmla="*/ 178594 h 390525"/>
                <a:gd name="connsiteX68-137" fmla="*/ 121444 w 350044"/>
                <a:gd name="connsiteY68-138" fmla="*/ 159544 h 390525"/>
                <a:gd name="connsiteX69-139" fmla="*/ 116681 w 350044"/>
                <a:gd name="connsiteY69-140" fmla="*/ 145256 h 390525"/>
                <a:gd name="connsiteX70-141" fmla="*/ 114300 w 350044"/>
                <a:gd name="connsiteY70-142" fmla="*/ 138113 h 390525"/>
                <a:gd name="connsiteX71-143" fmla="*/ 111919 w 350044"/>
                <a:gd name="connsiteY71-144" fmla="*/ 130969 h 390525"/>
                <a:gd name="connsiteX72-145" fmla="*/ 104775 w 350044"/>
                <a:gd name="connsiteY72-146" fmla="*/ 116681 h 390525"/>
                <a:gd name="connsiteX73-147" fmla="*/ 97631 w 350044"/>
                <a:gd name="connsiteY73-148" fmla="*/ 114300 h 390525"/>
                <a:gd name="connsiteX74-149" fmla="*/ 80962 w 350044"/>
                <a:gd name="connsiteY74-150" fmla="*/ 111919 h 390525"/>
                <a:gd name="connsiteX75-151" fmla="*/ 78581 w 350044"/>
                <a:gd name="connsiteY75-152" fmla="*/ 88106 h 390525"/>
                <a:gd name="connsiteX76-153" fmla="*/ 76200 w 350044"/>
                <a:gd name="connsiteY76-154" fmla="*/ 80963 h 390525"/>
                <a:gd name="connsiteX77-155" fmla="*/ 61912 w 350044"/>
                <a:gd name="connsiteY77-156" fmla="*/ 76200 h 390525"/>
                <a:gd name="connsiteX78-157" fmla="*/ 47625 w 350044"/>
                <a:gd name="connsiteY78-158" fmla="*/ 66675 h 390525"/>
                <a:gd name="connsiteX79-159" fmla="*/ 40481 w 350044"/>
                <a:gd name="connsiteY79-160" fmla="*/ 52388 h 390525"/>
                <a:gd name="connsiteX80-161" fmla="*/ 30956 w 350044"/>
                <a:gd name="connsiteY80-162" fmla="*/ 38100 h 390525"/>
                <a:gd name="connsiteX81-163" fmla="*/ 23812 w 350044"/>
                <a:gd name="connsiteY81-164" fmla="*/ 35719 h 390525"/>
                <a:gd name="connsiteX82-165" fmla="*/ 4762 w 350044"/>
                <a:gd name="connsiteY82-166" fmla="*/ 19050 h 390525"/>
                <a:gd name="connsiteX83-167" fmla="*/ 0 w 350044"/>
                <a:gd name="connsiteY83-168" fmla="*/ 0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</a:cxnLst>
              <a:rect l="l" t="t" r="r" b="b"/>
              <a:pathLst>
                <a:path w="350044" h="390525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0" name="任意多边形 1099"/>
            <p:cNvSpPr/>
            <p:nvPr>
              <p:custDataLst>
                <p:tags r:id="rId11"/>
              </p:custDataLst>
            </p:nvPr>
          </p:nvSpPr>
          <p:spPr>
            <a:xfrm>
              <a:off x="4398618" y="3906923"/>
              <a:ext cx="308574" cy="410111"/>
            </a:xfrm>
            <a:custGeom>
              <a:avLst/>
              <a:gdLst>
                <a:gd name="connsiteX0" fmla="*/ 28575 w 304800"/>
                <a:gd name="connsiteY0" fmla="*/ 276225 h 373856"/>
                <a:gd name="connsiteX1" fmla="*/ 28575 w 304800"/>
                <a:gd name="connsiteY1" fmla="*/ 276225 h 373856"/>
                <a:gd name="connsiteX2" fmla="*/ 14288 w 304800"/>
                <a:gd name="connsiteY2" fmla="*/ 259556 h 373856"/>
                <a:gd name="connsiteX3" fmla="*/ 9525 w 304800"/>
                <a:gd name="connsiteY3" fmla="*/ 240506 h 373856"/>
                <a:gd name="connsiteX4" fmla="*/ 4763 w 304800"/>
                <a:gd name="connsiteY4" fmla="*/ 226219 h 373856"/>
                <a:gd name="connsiteX5" fmla="*/ 2382 w 304800"/>
                <a:gd name="connsiteY5" fmla="*/ 207169 h 373856"/>
                <a:gd name="connsiteX6" fmla="*/ 0 w 304800"/>
                <a:gd name="connsiteY6" fmla="*/ 200025 h 373856"/>
                <a:gd name="connsiteX7" fmla="*/ 2382 w 304800"/>
                <a:gd name="connsiteY7" fmla="*/ 190500 h 373856"/>
                <a:gd name="connsiteX8" fmla="*/ 7144 w 304800"/>
                <a:gd name="connsiteY8" fmla="*/ 176212 h 373856"/>
                <a:gd name="connsiteX9" fmla="*/ 16669 w 304800"/>
                <a:gd name="connsiteY9" fmla="*/ 161925 h 373856"/>
                <a:gd name="connsiteX10" fmla="*/ 23813 w 304800"/>
                <a:gd name="connsiteY10" fmla="*/ 166687 h 373856"/>
                <a:gd name="connsiteX11" fmla="*/ 28575 w 304800"/>
                <a:gd name="connsiteY11" fmla="*/ 173831 h 373856"/>
                <a:gd name="connsiteX12" fmla="*/ 42863 w 304800"/>
                <a:gd name="connsiteY12" fmla="*/ 178594 h 373856"/>
                <a:gd name="connsiteX13" fmla="*/ 64294 w 304800"/>
                <a:gd name="connsiteY13" fmla="*/ 176212 h 373856"/>
                <a:gd name="connsiteX14" fmla="*/ 69057 w 304800"/>
                <a:gd name="connsiteY14" fmla="*/ 161925 h 373856"/>
                <a:gd name="connsiteX15" fmla="*/ 71438 w 304800"/>
                <a:gd name="connsiteY15" fmla="*/ 140494 h 373856"/>
                <a:gd name="connsiteX16" fmla="*/ 85725 w 304800"/>
                <a:gd name="connsiteY16" fmla="*/ 135731 h 373856"/>
                <a:gd name="connsiteX17" fmla="*/ 92869 w 304800"/>
                <a:gd name="connsiteY17" fmla="*/ 133350 h 373856"/>
                <a:gd name="connsiteX18" fmla="*/ 100013 w 304800"/>
                <a:gd name="connsiteY18" fmla="*/ 130969 h 373856"/>
                <a:gd name="connsiteX19" fmla="*/ 109538 w 304800"/>
                <a:gd name="connsiteY19" fmla="*/ 128587 h 373856"/>
                <a:gd name="connsiteX20" fmla="*/ 123825 w 304800"/>
                <a:gd name="connsiteY20" fmla="*/ 123825 h 373856"/>
                <a:gd name="connsiteX21" fmla="*/ 138113 w 304800"/>
                <a:gd name="connsiteY21" fmla="*/ 114300 h 373856"/>
                <a:gd name="connsiteX22" fmla="*/ 147638 w 304800"/>
                <a:gd name="connsiteY22" fmla="*/ 100012 h 373856"/>
                <a:gd name="connsiteX23" fmla="*/ 157163 w 304800"/>
                <a:gd name="connsiteY23" fmla="*/ 85725 h 373856"/>
                <a:gd name="connsiteX24" fmla="*/ 164307 w 304800"/>
                <a:gd name="connsiteY24" fmla="*/ 71437 h 373856"/>
                <a:gd name="connsiteX25" fmla="*/ 171450 w 304800"/>
                <a:gd name="connsiteY25" fmla="*/ 66675 h 373856"/>
                <a:gd name="connsiteX26" fmla="*/ 200025 w 304800"/>
                <a:gd name="connsiteY26" fmla="*/ 59531 h 373856"/>
                <a:gd name="connsiteX27" fmla="*/ 207169 w 304800"/>
                <a:gd name="connsiteY27" fmla="*/ 54769 h 373856"/>
                <a:gd name="connsiteX28" fmla="*/ 214313 w 304800"/>
                <a:gd name="connsiteY28" fmla="*/ 52387 h 373856"/>
                <a:gd name="connsiteX29" fmla="*/ 219075 w 304800"/>
                <a:gd name="connsiteY29" fmla="*/ 38100 h 373856"/>
                <a:gd name="connsiteX30" fmla="*/ 223838 w 304800"/>
                <a:gd name="connsiteY30" fmla="*/ 21431 h 373856"/>
                <a:gd name="connsiteX31" fmla="*/ 226219 w 304800"/>
                <a:gd name="connsiteY31" fmla="*/ 14287 h 373856"/>
                <a:gd name="connsiteX32" fmla="*/ 240507 w 304800"/>
                <a:gd name="connsiteY32" fmla="*/ 2381 h 373856"/>
                <a:gd name="connsiteX33" fmla="*/ 247650 w 304800"/>
                <a:gd name="connsiteY33" fmla="*/ 0 h 373856"/>
                <a:gd name="connsiteX34" fmla="*/ 252413 w 304800"/>
                <a:gd name="connsiteY34" fmla="*/ 7144 h 373856"/>
                <a:gd name="connsiteX35" fmla="*/ 254794 w 304800"/>
                <a:gd name="connsiteY35" fmla="*/ 14287 h 373856"/>
                <a:gd name="connsiteX36" fmla="*/ 264319 w 304800"/>
                <a:gd name="connsiteY36" fmla="*/ 28575 h 373856"/>
                <a:gd name="connsiteX37" fmla="*/ 269082 w 304800"/>
                <a:gd name="connsiteY37" fmla="*/ 35719 h 373856"/>
                <a:gd name="connsiteX38" fmla="*/ 283369 w 304800"/>
                <a:gd name="connsiteY38" fmla="*/ 45244 h 373856"/>
                <a:gd name="connsiteX39" fmla="*/ 290513 w 304800"/>
                <a:gd name="connsiteY39" fmla="*/ 50006 h 373856"/>
                <a:gd name="connsiteX40" fmla="*/ 304800 w 304800"/>
                <a:gd name="connsiteY40" fmla="*/ 54769 h 373856"/>
                <a:gd name="connsiteX41" fmla="*/ 297657 w 304800"/>
                <a:gd name="connsiteY41" fmla="*/ 59531 h 373856"/>
                <a:gd name="connsiteX42" fmla="*/ 283369 w 304800"/>
                <a:gd name="connsiteY42" fmla="*/ 64294 h 373856"/>
                <a:gd name="connsiteX43" fmla="*/ 278607 w 304800"/>
                <a:gd name="connsiteY43" fmla="*/ 71437 h 373856"/>
                <a:gd name="connsiteX44" fmla="*/ 280988 w 304800"/>
                <a:gd name="connsiteY44" fmla="*/ 78581 h 373856"/>
                <a:gd name="connsiteX45" fmla="*/ 269082 w 304800"/>
                <a:gd name="connsiteY45" fmla="*/ 88106 h 373856"/>
                <a:gd name="connsiteX46" fmla="*/ 261938 w 304800"/>
                <a:gd name="connsiteY46" fmla="*/ 92869 h 373856"/>
                <a:gd name="connsiteX47" fmla="*/ 254794 w 304800"/>
                <a:gd name="connsiteY47" fmla="*/ 109537 h 373856"/>
                <a:gd name="connsiteX48" fmla="*/ 261938 w 304800"/>
                <a:gd name="connsiteY48" fmla="*/ 145256 h 373856"/>
                <a:gd name="connsiteX49" fmla="*/ 264319 w 304800"/>
                <a:gd name="connsiteY49" fmla="*/ 152400 h 373856"/>
                <a:gd name="connsiteX50" fmla="*/ 266700 w 304800"/>
                <a:gd name="connsiteY50" fmla="*/ 159544 h 373856"/>
                <a:gd name="connsiteX51" fmla="*/ 269082 w 304800"/>
                <a:gd name="connsiteY51" fmla="*/ 176212 h 373856"/>
                <a:gd name="connsiteX52" fmla="*/ 271463 w 304800"/>
                <a:gd name="connsiteY52" fmla="*/ 183356 h 373856"/>
                <a:gd name="connsiteX53" fmla="*/ 278607 w 304800"/>
                <a:gd name="connsiteY53" fmla="*/ 185737 h 373856"/>
                <a:gd name="connsiteX54" fmla="*/ 300038 w 304800"/>
                <a:gd name="connsiteY54" fmla="*/ 197644 h 373856"/>
                <a:gd name="connsiteX55" fmla="*/ 297657 w 304800"/>
                <a:gd name="connsiteY55" fmla="*/ 204787 h 373856"/>
                <a:gd name="connsiteX56" fmla="*/ 276225 w 304800"/>
                <a:gd name="connsiteY56" fmla="*/ 204787 h 373856"/>
                <a:gd name="connsiteX57" fmla="*/ 261938 w 304800"/>
                <a:gd name="connsiteY57" fmla="*/ 207169 h 373856"/>
                <a:gd name="connsiteX58" fmla="*/ 259557 w 304800"/>
                <a:gd name="connsiteY58" fmla="*/ 214312 h 373856"/>
                <a:gd name="connsiteX59" fmla="*/ 254794 w 304800"/>
                <a:gd name="connsiteY59" fmla="*/ 254794 h 373856"/>
                <a:gd name="connsiteX60" fmla="*/ 252413 w 304800"/>
                <a:gd name="connsiteY60" fmla="*/ 261937 h 373856"/>
                <a:gd name="connsiteX61" fmla="*/ 245269 w 304800"/>
                <a:gd name="connsiteY61" fmla="*/ 264319 h 373856"/>
                <a:gd name="connsiteX62" fmla="*/ 230982 w 304800"/>
                <a:gd name="connsiteY62" fmla="*/ 273844 h 373856"/>
                <a:gd name="connsiteX63" fmla="*/ 223838 w 304800"/>
                <a:gd name="connsiteY63" fmla="*/ 278606 h 373856"/>
                <a:gd name="connsiteX64" fmla="*/ 219075 w 304800"/>
                <a:gd name="connsiteY64" fmla="*/ 288131 h 373856"/>
                <a:gd name="connsiteX65" fmla="*/ 216694 w 304800"/>
                <a:gd name="connsiteY65" fmla="*/ 295275 h 373856"/>
                <a:gd name="connsiteX66" fmla="*/ 211932 w 304800"/>
                <a:gd name="connsiteY66" fmla="*/ 302419 h 373856"/>
                <a:gd name="connsiteX67" fmla="*/ 214313 w 304800"/>
                <a:gd name="connsiteY67" fmla="*/ 311944 h 373856"/>
                <a:gd name="connsiteX68" fmla="*/ 219075 w 304800"/>
                <a:gd name="connsiteY68" fmla="*/ 326231 h 373856"/>
                <a:gd name="connsiteX69" fmla="*/ 216694 w 304800"/>
                <a:gd name="connsiteY69" fmla="*/ 340519 h 373856"/>
                <a:gd name="connsiteX70" fmla="*/ 216694 w 304800"/>
                <a:gd name="connsiteY70" fmla="*/ 366712 h 373856"/>
                <a:gd name="connsiteX71" fmla="*/ 211932 w 304800"/>
                <a:gd name="connsiteY71" fmla="*/ 359569 h 373856"/>
                <a:gd name="connsiteX72" fmla="*/ 190500 w 304800"/>
                <a:gd name="connsiteY72" fmla="*/ 359569 h 373856"/>
                <a:gd name="connsiteX73" fmla="*/ 183357 w 304800"/>
                <a:gd name="connsiteY73" fmla="*/ 364331 h 373856"/>
                <a:gd name="connsiteX74" fmla="*/ 173832 w 304800"/>
                <a:gd name="connsiteY74" fmla="*/ 373856 h 373856"/>
                <a:gd name="connsiteX75" fmla="*/ 169069 w 304800"/>
                <a:gd name="connsiteY75" fmla="*/ 357187 h 373856"/>
                <a:gd name="connsiteX76" fmla="*/ 166688 w 304800"/>
                <a:gd name="connsiteY76" fmla="*/ 350044 h 373856"/>
                <a:gd name="connsiteX77" fmla="*/ 140494 w 304800"/>
                <a:gd name="connsiteY77" fmla="*/ 342900 h 373856"/>
                <a:gd name="connsiteX78" fmla="*/ 123825 w 304800"/>
                <a:gd name="connsiteY78" fmla="*/ 333375 h 373856"/>
                <a:gd name="connsiteX79" fmla="*/ 116682 w 304800"/>
                <a:gd name="connsiteY79" fmla="*/ 335756 h 373856"/>
                <a:gd name="connsiteX80" fmla="*/ 114300 w 304800"/>
                <a:gd name="connsiteY80" fmla="*/ 342900 h 373856"/>
                <a:gd name="connsiteX81" fmla="*/ 80963 w 304800"/>
                <a:gd name="connsiteY81" fmla="*/ 342900 h 373856"/>
                <a:gd name="connsiteX82" fmla="*/ 78582 w 304800"/>
                <a:gd name="connsiteY82" fmla="*/ 330994 h 373856"/>
                <a:gd name="connsiteX83" fmla="*/ 71438 w 304800"/>
                <a:gd name="connsiteY83" fmla="*/ 328612 h 373856"/>
                <a:gd name="connsiteX84" fmla="*/ 64294 w 304800"/>
                <a:gd name="connsiteY84" fmla="*/ 330994 h 373856"/>
                <a:gd name="connsiteX85" fmla="*/ 54769 w 304800"/>
                <a:gd name="connsiteY85" fmla="*/ 333375 h 373856"/>
                <a:gd name="connsiteX86" fmla="*/ 40482 w 304800"/>
                <a:gd name="connsiteY86" fmla="*/ 330994 h 373856"/>
                <a:gd name="connsiteX87" fmla="*/ 38100 w 304800"/>
                <a:gd name="connsiteY87" fmla="*/ 323850 h 373856"/>
                <a:gd name="connsiteX88" fmla="*/ 42863 w 304800"/>
                <a:gd name="connsiteY88" fmla="*/ 302419 h 373856"/>
                <a:gd name="connsiteX89" fmla="*/ 40482 w 304800"/>
                <a:gd name="connsiteY89" fmla="*/ 290512 h 373856"/>
                <a:gd name="connsiteX90" fmla="*/ 33338 w 304800"/>
                <a:gd name="connsiteY90" fmla="*/ 283369 h 373856"/>
                <a:gd name="connsiteX91" fmla="*/ 28575 w 304800"/>
                <a:gd name="connsiteY91" fmla="*/ 276225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4800" h="373856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1" name="任意多边形 1100"/>
            <p:cNvSpPr/>
            <p:nvPr>
              <p:custDataLst>
                <p:tags r:id="rId12"/>
              </p:custDataLst>
            </p:nvPr>
          </p:nvSpPr>
          <p:spPr>
            <a:xfrm>
              <a:off x="4287725" y="4390176"/>
              <a:ext cx="318217" cy="91426"/>
            </a:xfrm>
            <a:custGeom>
              <a:avLst/>
              <a:gdLst>
                <a:gd name="connsiteX0" fmla="*/ 0 w 314325"/>
                <a:gd name="connsiteY0" fmla="*/ 19050 h 83344"/>
                <a:gd name="connsiteX1" fmla="*/ 0 w 314325"/>
                <a:gd name="connsiteY1" fmla="*/ 19050 h 83344"/>
                <a:gd name="connsiteX2" fmla="*/ 30956 w 314325"/>
                <a:gd name="connsiteY2" fmla="*/ 0 h 83344"/>
                <a:gd name="connsiteX3" fmla="*/ 76200 w 314325"/>
                <a:gd name="connsiteY3" fmla="*/ 2381 h 83344"/>
                <a:gd name="connsiteX4" fmla="*/ 90487 w 314325"/>
                <a:gd name="connsiteY4" fmla="*/ 7144 h 83344"/>
                <a:gd name="connsiteX5" fmla="*/ 97631 w 314325"/>
                <a:gd name="connsiteY5" fmla="*/ 9525 h 83344"/>
                <a:gd name="connsiteX6" fmla="*/ 109537 w 314325"/>
                <a:gd name="connsiteY6" fmla="*/ 21431 h 83344"/>
                <a:gd name="connsiteX7" fmla="*/ 116681 w 314325"/>
                <a:gd name="connsiteY7" fmla="*/ 26194 h 83344"/>
                <a:gd name="connsiteX8" fmla="*/ 154781 w 314325"/>
                <a:gd name="connsiteY8" fmla="*/ 23813 h 83344"/>
                <a:gd name="connsiteX9" fmla="*/ 159544 w 314325"/>
                <a:gd name="connsiteY9" fmla="*/ 16669 h 83344"/>
                <a:gd name="connsiteX10" fmla="*/ 166687 w 314325"/>
                <a:gd name="connsiteY10" fmla="*/ 11906 h 83344"/>
                <a:gd name="connsiteX11" fmla="*/ 183356 w 314325"/>
                <a:gd name="connsiteY11" fmla="*/ 16669 h 83344"/>
                <a:gd name="connsiteX12" fmla="*/ 197644 w 314325"/>
                <a:gd name="connsiteY12" fmla="*/ 21431 h 83344"/>
                <a:gd name="connsiteX13" fmla="*/ 211931 w 314325"/>
                <a:gd name="connsiteY13" fmla="*/ 26194 h 83344"/>
                <a:gd name="connsiteX14" fmla="*/ 259556 w 314325"/>
                <a:gd name="connsiteY14" fmla="*/ 28575 h 83344"/>
                <a:gd name="connsiteX15" fmla="*/ 252412 w 314325"/>
                <a:gd name="connsiteY15" fmla="*/ 35719 h 83344"/>
                <a:gd name="connsiteX16" fmla="*/ 235744 w 314325"/>
                <a:gd name="connsiteY16" fmla="*/ 38100 h 83344"/>
                <a:gd name="connsiteX17" fmla="*/ 228600 w 314325"/>
                <a:gd name="connsiteY17" fmla="*/ 40481 h 83344"/>
                <a:gd name="connsiteX18" fmla="*/ 226219 w 314325"/>
                <a:gd name="connsiteY18" fmla="*/ 47625 h 83344"/>
                <a:gd name="connsiteX19" fmla="*/ 230981 w 314325"/>
                <a:gd name="connsiteY19" fmla="*/ 64294 h 83344"/>
                <a:gd name="connsiteX20" fmla="*/ 238125 w 314325"/>
                <a:gd name="connsiteY20" fmla="*/ 61913 h 83344"/>
                <a:gd name="connsiteX21" fmla="*/ 245269 w 314325"/>
                <a:gd name="connsiteY21" fmla="*/ 57150 h 83344"/>
                <a:gd name="connsiteX22" fmla="*/ 271462 w 314325"/>
                <a:gd name="connsiteY22" fmla="*/ 59531 h 83344"/>
                <a:gd name="connsiteX23" fmla="*/ 278606 w 314325"/>
                <a:gd name="connsiteY23" fmla="*/ 66675 h 83344"/>
                <a:gd name="connsiteX24" fmla="*/ 314325 w 314325"/>
                <a:gd name="connsiteY24" fmla="*/ 73819 h 83344"/>
                <a:gd name="connsiteX25" fmla="*/ 311944 w 314325"/>
                <a:gd name="connsiteY25" fmla="*/ 80963 h 83344"/>
                <a:gd name="connsiteX26" fmla="*/ 304800 w 314325"/>
                <a:gd name="connsiteY26" fmla="*/ 83344 h 83344"/>
                <a:gd name="connsiteX27" fmla="*/ 280987 w 314325"/>
                <a:gd name="connsiteY27" fmla="*/ 80963 h 83344"/>
                <a:gd name="connsiteX28" fmla="*/ 204787 w 314325"/>
                <a:gd name="connsiteY28" fmla="*/ 73819 h 83344"/>
                <a:gd name="connsiteX29" fmla="*/ 178594 w 314325"/>
                <a:gd name="connsiteY29" fmla="*/ 71438 h 83344"/>
                <a:gd name="connsiteX30" fmla="*/ 150019 w 314325"/>
                <a:gd name="connsiteY30" fmla="*/ 66675 h 83344"/>
                <a:gd name="connsiteX31" fmla="*/ 142875 w 314325"/>
                <a:gd name="connsiteY31" fmla="*/ 61913 h 83344"/>
                <a:gd name="connsiteX32" fmla="*/ 121444 w 314325"/>
                <a:gd name="connsiteY32" fmla="*/ 50006 h 83344"/>
                <a:gd name="connsiteX33" fmla="*/ 114300 w 314325"/>
                <a:gd name="connsiteY33" fmla="*/ 47625 h 83344"/>
                <a:gd name="connsiteX34" fmla="*/ 104775 w 314325"/>
                <a:gd name="connsiteY34" fmla="*/ 50006 h 83344"/>
                <a:gd name="connsiteX35" fmla="*/ 50006 w 314325"/>
                <a:gd name="connsiteY35" fmla="*/ 45244 h 83344"/>
                <a:gd name="connsiteX36" fmla="*/ 35719 w 314325"/>
                <a:gd name="connsiteY36" fmla="*/ 38100 h 83344"/>
                <a:gd name="connsiteX37" fmla="*/ 21431 w 314325"/>
                <a:gd name="connsiteY37" fmla="*/ 30956 h 83344"/>
                <a:gd name="connsiteX38" fmla="*/ 16669 w 314325"/>
                <a:gd name="connsiteY38" fmla="*/ 23813 h 83344"/>
                <a:gd name="connsiteX39" fmla="*/ 9525 w 314325"/>
                <a:gd name="connsiteY39" fmla="*/ 19050 h 83344"/>
                <a:gd name="connsiteX40" fmla="*/ 0 w 314325"/>
                <a:gd name="connsiteY40" fmla="*/ 1905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325" h="83344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2" name="任意多边形 1101"/>
            <p:cNvSpPr/>
            <p:nvPr>
              <p:custDataLst>
                <p:tags r:id="rId13"/>
              </p:custDataLst>
            </p:nvPr>
          </p:nvSpPr>
          <p:spPr>
            <a:xfrm>
              <a:off x="4629093" y="4447328"/>
              <a:ext cx="290746" cy="56427"/>
            </a:xfrm>
            <a:custGeom>
              <a:avLst/>
              <a:gdLst>
                <a:gd name="connsiteX0" fmla="*/ 19994 w 287190"/>
                <a:gd name="connsiteY0" fmla="*/ 40769 h 51439"/>
                <a:gd name="connsiteX1" fmla="*/ 19994 w 287190"/>
                <a:gd name="connsiteY1" fmla="*/ 40769 h 51439"/>
                <a:gd name="connsiteX2" fmla="*/ 944 w 287190"/>
                <a:gd name="connsiteY2" fmla="*/ 33625 h 51439"/>
                <a:gd name="connsiteX3" fmla="*/ 3326 w 287190"/>
                <a:gd name="connsiteY3" fmla="*/ 24100 h 51439"/>
                <a:gd name="connsiteX4" fmla="*/ 12851 w 287190"/>
                <a:gd name="connsiteY4" fmla="*/ 21719 h 51439"/>
                <a:gd name="connsiteX5" fmla="*/ 24757 w 287190"/>
                <a:gd name="connsiteY5" fmla="*/ 24100 h 51439"/>
                <a:gd name="connsiteX6" fmla="*/ 39044 w 287190"/>
                <a:gd name="connsiteY6" fmla="*/ 28863 h 51439"/>
                <a:gd name="connsiteX7" fmla="*/ 103338 w 287190"/>
                <a:gd name="connsiteY7" fmla="*/ 21719 h 51439"/>
                <a:gd name="connsiteX8" fmla="*/ 131913 w 287190"/>
                <a:gd name="connsiteY8" fmla="*/ 21719 h 51439"/>
                <a:gd name="connsiteX9" fmla="*/ 146201 w 287190"/>
                <a:gd name="connsiteY9" fmla="*/ 26481 h 51439"/>
                <a:gd name="connsiteX10" fmla="*/ 184301 w 287190"/>
                <a:gd name="connsiteY10" fmla="*/ 24100 h 51439"/>
                <a:gd name="connsiteX11" fmla="*/ 198588 w 287190"/>
                <a:gd name="connsiteY11" fmla="*/ 19338 h 51439"/>
                <a:gd name="connsiteX12" fmla="*/ 210494 w 287190"/>
                <a:gd name="connsiteY12" fmla="*/ 16956 h 51439"/>
                <a:gd name="connsiteX13" fmla="*/ 217638 w 287190"/>
                <a:gd name="connsiteY13" fmla="*/ 14575 h 51439"/>
                <a:gd name="connsiteX14" fmla="*/ 265263 w 287190"/>
                <a:gd name="connsiteY14" fmla="*/ 12194 h 51439"/>
                <a:gd name="connsiteX15" fmla="*/ 286694 w 287190"/>
                <a:gd name="connsiteY15" fmla="*/ 288 h 51439"/>
                <a:gd name="connsiteX16" fmla="*/ 279551 w 287190"/>
                <a:gd name="connsiteY16" fmla="*/ 5050 h 51439"/>
                <a:gd name="connsiteX17" fmla="*/ 272407 w 287190"/>
                <a:gd name="connsiteY17" fmla="*/ 7431 h 51439"/>
                <a:gd name="connsiteX18" fmla="*/ 265263 w 287190"/>
                <a:gd name="connsiteY18" fmla="*/ 12194 h 51439"/>
                <a:gd name="connsiteX19" fmla="*/ 258119 w 287190"/>
                <a:gd name="connsiteY19" fmla="*/ 14575 h 51439"/>
                <a:gd name="connsiteX20" fmla="*/ 255738 w 287190"/>
                <a:gd name="connsiteY20" fmla="*/ 21719 h 51439"/>
                <a:gd name="connsiteX21" fmla="*/ 241451 w 287190"/>
                <a:gd name="connsiteY21" fmla="*/ 31244 h 51439"/>
                <a:gd name="connsiteX22" fmla="*/ 174776 w 287190"/>
                <a:gd name="connsiteY22" fmla="*/ 38388 h 51439"/>
                <a:gd name="connsiteX23" fmla="*/ 165251 w 287190"/>
                <a:gd name="connsiteY23" fmla="*/ 40769 h 51439"/>
                <a:gd name="connsiteX24" fmla="*/ 84288 w 287190"/>
                <a:gd name="connsiteY24" fmla="*/ 45531 h 51439"/>
                <a:gd name="connsiteX25" fmla="*/ 77144 w 287190"/>
                <a:gd name="connsiteY25" fmla="*/ 47913 h 51439"/>
                <a:gd name="connsiteX26" fmla="*/ 12851 w 287190"/>
                <a:gd name="connsiteY26" fmla="*/ 47913 h 51439"/>
                <a:gd name="connsiteX27" fmla="*/ 19994 w 287190"/>
                <a:gd name="connsiteY27" fmla="*/ 40769 h 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190" h="51439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3" name="任意多边形 1102"/>
            <p:cNvSpPr/>
            <p:nvPr>
              <p:custDataLst>
                <p:tags r:id="rId14"/>
              </p:custDataLst>
            </p:nvPr>
          </p:nvSpPr>
          <p:spPr>
            <a:xfrm>
              <a:off x="4701892" y="4510240"/>
              <a:ext cx="51720" cy="31443"/>
            </a:xfrm>
            <a:custGeom>
              <a:avLst/>
              <a:gdLst>
                <a:gd name="connsiteX0" fmla="*/ 2854 w 51087"/>
                <a:gd name="connsiteY0" fmla="*/ 4850 h 28663"/>
                <a:gd name="connsiteX1" fmla="*/ 2854 w 51087"/>
                <a:gd name="connsiteY1" fmla="*/ 4850 h 28663"/>
                <a:gd name="connsiteX2" fmla="*/ 31429 w 51087"/>
                <a:gd name="connsiteY2" fmla="*/ 2469 h 28663"/>
                <a:gd name="connsiteX3" fmla="*/ 45717 w 51087"/>
                <a:gd name="connsiteY3" fmla="*/ 11994 h 28663"/>
                <a:gd name="connsiteX4" fmla="*/ 43335 w 51087"/>
                <a:gd name="connsiteY4" fmla="*/ 28663 h 28663"/>
                <a:gd name="connsiteX5" fmla="*/ 29048 w 51087"/>
                <a:gd name="connsiteY5" fmla="*/ 23900 h 28663"/>
                <a:gd name="connsiteX6" fmla="*/ 21904 w 51087"/>
                <a:gd name="connsiteY6" fmla="*/ 21519 h 28663"/>
                <a:gd name="connsiteX7" fmla="*/ 473 w 51087"/>
                <a:gd name="connsiteY7" fmla="*/ 9613 h 28663"/>
                <a:gd name="connsiteX8" fmla="*/ 2854 w 51087"/>
                <a:gd name="connsiteY8" fmla="*/ 4850 h 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87" h="28663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4" name="任意多边形 1103"/>
            <p:cNvSpPr/>
            <p:nvPr>
              <p:custDataLst>
                <p:tags r:id="rId15"/>
              </p:custDataLst>
            </p:nvPr>
          </p:nvSpPr>
          <p:spPr>
            <a:xfrm>
              <a:off x="4818086" y="4478990"/>
              <a:ext cx="138406" cy="83590"/>
            </a:xfrm>
            <a:custGeom>
              <a:avLst/>
              <a:gdLst>
                <a:gd name="connsiteX0" fmla="*/ 0 w 136713"/>
                <a:gd name="connsiteY0" fmla="*/ 71437 h 76200"/>
                <a:gd name="connsiteX1" fmla="*/ 0 w 136713"/>
                <a:gd name="connsiteY1" fmla="*/ 71437 h 76200"/>
                <a:gd name="connsiteX2" fmla="*/ 21431 w 136713"/>
                <a:gd name="connsiteY2" fmla="*/ 52387 h 76200"/>
                <a:gd name="connsiteX3" fmla="*/ 26194 w 136713"/>
                <a:gd name="connsiteY3" fmla="*/ 35718 h 76200"/>
                <a:gd name="connsiteX4" fmla="*/ 38100 w 136713"/>
                <a:gd name="connsiteY4" fmla="*/ 21431 h 76200"/>
                <a:gd name="connsiteX5" fmla="*/ 45244 w 136713"/>
                <a:gd name="connsiteY5" fmla="*/ 16668 h 76200"/>
                <a:gd name="connsiteX6" fmla="*/ 69056 w 136713"/>
                <a:gd name="connsiteY6" fmla="*/ 11906 h 76200"/>
                <a:gd name="connsiteX7" fmla="*/ 78581 w 136713"/>
                <a:gd name="connsiteY7" fmla="*/ 2381 h 76200"/>
                <a:gd name="connsiteX8" fmla="*/ 85725 w 136713"/>
                <a:gd name="connsiteY8" fmla="*/ 0 h 76200"/>
                <a:gd name="connsiteX9" fmla="*/ 121444 w 136713"/>
                <a:gd name="connsiteY9" fmla="*/ 2381 h 76200"/>
                <a:gd name="connsiteX10" fmla="*/ 135731 w 136713"/>
                <a:gd name="connsiteY10" fmla="*/ 0 h 76200"/>
                <a:gd name="connsiteX11" fmla="*/ 104775 w 136713"/>
                <a:gd name="connsiteY11" fmla="*/ 2381 h 76200"/>
                <a:gd name="connsiteX12" fmla="*/ 97631 w 136713"/>
                <a:gd name="connsiteY12" fmla="*/ 4762 h 76200"/>
                <a:gd name="connsiteX13" fmla="*/ 83344 w 136713"/>
                <a:gd name="connsiteY13" fmla="*/ 11906 h 76200"/>
                <a:gd name="connsiteX14" fmla="*/ 76200 w 136713"/>
                <a:gd name="connsiteY14" fmla="*/ 19050 h 76200"/>
                <a:gd name="connsiteX15" fmla="*/ 69056 w 136713"/>
                <a:gd name="connsiteY15" fmla="*/ 23812 h 76200"/>
                <a:gd name="connsiteX16" fmla="*/ 61912 w 136713"/>
                <a:gd name="connsiteY16" fmla="*/ 38100 h 76200"/>
                <a:gd name="connsiteX17" fmla="*/ 52387 w 136713"/>
                <a:gd name="connsiteY17" fmla="*/ 52387 h 76200"/>
                <a:gd name="connsiteX18" fmla="*/ 47625 w 136713"/>
                <a:gd name="connsiteY18" fmla="*/ 59531 h 76200"/>
                <a:gd name="connsiteX19" fmla="*/ 42862 w 136713"/>
                <a:gd name="connsiteY19" fmla="*/ 66675 h 76200"/>
                <a:gd name="connsiteX20" fmla="*/ 28575 w 136713"/>
                <a:gd name="connsiteY20" fmla="*/ 71437 h 76200"/>
                <a:gd name="connsiteX21" fmla="*/ 21431 w 136713"/>
                <a:gd name="connsiteY21" fmla="*/ 73818 h 76200"/>
                <a:gd name="connsiteX22" fmla="*/ 14287 w 136713"/>
                <a:gd name="connsiteY22" fmla="*/ 76200 h 76200"/>
                <a:gd name="connsiteX23" fmla="*/ 0 w 136713"/>
                <a:gd name="connsiteY2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713" h="76200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5" name="任意多边形 1104"/>
            <p:cNvSpPr/>
            <p:nvPr>
              <p:custDataLst>
                <p:tags r:id="rId16"/>
              </p:custDataLst>
            </p:nvPr>
          </p:nvSpPr>
          <p:spPr>
            <a:xfrm>
              <a:off x="4690318" y="4102836"/>
              <a:ext cx="195352" cy="280715"/>
            </a:xfrm>
            <a:custGeom>
              <a:avLst/>
              <a:gdLst>
                <a:gd name="connsiteX0" fmla="*/ 47625 w 192963"/>
                <a:gd name="connsiteY0" fmla="*/ 245268 h 255898"/>
                <a:gd name="connsiteX1" fmla="*/ 47625 w 192963"/>
                <a:gd name="connsiteY1" fmla="*/ 245268 h 255898"/>
                <a:gd name="connsiteX2" fmla="*/ 23812 w 192963"/>
                <a:gd name="connsiteY2" fmla="*/ 221456 h 255898"/>
                <a:gd name="connsiteX3" fmla="*/ 26193 w 192963"/>
                <a:gd name="connsiteY3" fmla="*/ 214312 h 255898"/>
                <a:gd name="connsiteX4" fmla="*/ 28575 w 192963"/>
                <a:gd name="connsiteY4" fmla="*/ 173831 h 255898"/>
                <a:gd name="connsiteX5" fmla="*/ 26193 w 192963"/>
                <a:gd name="connsiteY5" fmla="*/ 161925 h 255898"/>
                <a:gd name="connsiteX6" fmla="*/ 16668 w 192963"/>
                <a:gd name="connsiteY6" fmla="*/ 166687 h 255898"/>
                <a:gd name="connsiteX7" fmla="*/ 0 w 192963"/>
                <a:gd name="connsiteY7" fmla="*/ 157162 h 255898"/>
                <a:gd name="connsiteX8" fmla="*/ 2381 w 192963"/>
                <a:gd name="connsiteY8" fmla="*/ 147637 h 255898"/>
                <a:gd name="connsiteX9" fmla="*/ 11906 w 192963"/>
                <a:gd name="connsiteY9" fmla="*/ 133350 h 255898"/>
                <a:gd name="connsiteX10" fmla="*/ 19050 w 192963"/>
                <a:gd name="connsiteY10" fmla="*/ 111918 h 255898"/>
                <a:gd name="connsiteX11" fmla="*/ 21431 w 192963"/>
                <a:gd name="connsiteY11" fmla="*/ 104775 h 255898"/>
                <a:gd name="connsiteX12" fmla="*/ 23812 w 192963"/>
                <a:gd name="connsiteY12" fmla="*/ 83343 h 255898"/>
                <a:gd name="connsiteX13" fmla="*/ 26193 w 192963"/>
                <a:gd name="connsiteY13" fmla="*/ 76200 h 255898"/>
                <a:gd name="connsiteX14" fmla="*/ 33337 w 192963"/>
                <a:gd name="connsiteY14" fmla="*/ 71437 h 255898"/>
                <a:gd name="connsiteX15" fmla="*/ 38100 w 192963"/>
                <a:gd name="connsiteY15" fmla="*/ 42862 h 255898"/>
                <a:gd name="connsiteX16" fmla="*/ 40481 w 192963"/>
                <a:gd name="connsiteY16" fmla="*/ 35718 h 255898"/>
                <a:gd name="connsiteX17" fmla="*/ 47625 w 192963"/>
                <a:gd name="connsiteY17" fmla="*/ 30956 h 255898"/>
                <a:gd name="connsiteX18" fmla="*/ 61912 w 192963"/>
                <a:gd name="connsiteY18" fmla="*/ 26193 h 255898"/>
                <a:gd name="connsiteX19" fmla="*/ 66675 w 192963"/>
                <a:gd name="connsiteY19" fmla="*/ 11906 h 255898"/>
                <a:gd name="connsiteX20" fmla="*/ 90487 w 192963"/>
                <a:gd name="connsiteY20" fmla="*/ 19050 h 255898"/>
                <a:gd name="connsiteX21" fmla="*/ 97631 w 192963"/>
                <a:gd name="connsiteY21" fmla="*/ 21431 h 255898"/>
                <a:gd name="connsiteX22" fmla="*/ 104775 w 192963"/>
                <a:gd name="connsiteY22" fmla="*/ 23812 h 255898"/>
                <a:gd name="connsiteX23" fmla="*/ 166687 w 192963"/>
                <a:gd name="connsiteY23" fmla="*/ 21431 h 255898"/>
                <a:gd name="connsiteX24" fmla="*/ 178593 w 192963"/>
                <a:gd name="connsiteY24" fmla="*/ 11906 h 255898"/>
                <a:gd name="connsiteX25" fmla="*/ 180975 w 192963"/>
                <a:gd name="connsiteY25" fmla="*/ 4762 h 255898"/>
                <a:gd name="connsiteX26" fmla="*/ 188118 w 192963"/>
                <a:gd name="connsiteY26" fmla="*/ 0 h 255898"/>
                <a:gd name="connsiteX27" fmla="*/ 192881 w 192963"/>
                <a:gd name="connsiteY27" fmla="*/ 7143 h 255898"/>
                <a:gd name="connsiteX28" fmla="*/ 190500 w 192963"/>
                <a:gd name="connsiteY28" fmla="*/ 19050 h 255898"/>
                <a:gd name="connsiteX29" fmla="*/ 188118 w 192963"/>
                <a:gd name="connsiteY29" fmla="*/ 26193 h 255898"/>
                <a:gd name="connsiteX30" fmla="*/ 180975 w 192963"/>
                <a:gd name="connsiteY30" fmla="*/ 33337 h 255898"/>
                <a:gd name="connsiteX31" fmla="*/ 159543 w 192963"/>
                <a:gd name="connsiteY31" fmla="*/ 45243 h 255898"/>
                <a:gd name="connsiteX32" fmla="*/ 109537 w 192963"/>
                <a:gd name="connsiteY32" fmla="*/ 42862 h 255898"/>
                <a:gd name="connsiteX33" fmla="*/ 100012 w 192963"/>
                <a:gd name="connsiteY33" fmla="*/ 40481 h 255898"/>
                <a:gd name="connsiteX34" fmla="*/ 78581 w 192963"/>
                <a:gd name="connsiteY34" fmla="*/ 38100 h 255898"/>
                <a:gd name="connsiteX35" fmla="*/ 64293 w 192963"/>
                <a:gd name="connsiteY35" fmla="*/ 35718 h 255898"/>
                <a:gd name="connsiteX36" fmla="*/ 47625 w 192963"/>
                <a:gd name="connsiteY36" fmla="*/ 42862 h 255898"/>
                <a:gd name="connsiteX37" fmla="*/ 45243 w 192963"/>
                <a:gd name="connsiteY37" fmla="*/ 50006 h 255898"/>
                <a:gd name="connsiteX38" fmla="*/ 50006 w 192963"/>
                <a:gd name="connsiteY38" fmla="*/ 92868 h 255898"/>
                <a:gd name="connsiteX39" fmla="*/ 54768 w 192963"/>
                <a:gd name="connsiteY39" fmla="*/ 100012 h 255898"/>
                <a:gd name="connsiteX40" fmla="*/ 61912 w 192963"/>
                <a:gd name="connsiteY40" fmla="*/ 102393 h 255898"/>
                <a:gd name="connsiteX41" fmla="*/ 73818 w 192963"/>
                <a:gd name="connsiteY41" fmla="*/ 104775 h 255898"/>
                <a:gd name="connsiteX42" fmla="*/ 76200 w 192963"/>
                <a:gd name="connsiteY42" fmla="*/ 95250 h 255898"/>
                <a:gd name="connsiteX43" fmla="*/ 90487 w 192963"/>
                <a:gd name="connsiteY43" fmla="*/ 90487 h 255898"/>
                <a:gd name="connsiteX44" fmla="*/ 97631 w 192963"/>
                <a:gd name="connsiteY44" fmla="*/ 88106 h 255898"/>
                <a:gd name="connsiteX45" fmla="*/ 104775 w 192963"/>
                <a:gd name="connsiteY45" fmla="*/ 85725 h 255898"/>
                <a:gd name="connsiteX46" fmla="*/ 130968 w 192963"/>
                <a:gd name="connsiteY46" fmla="*/ 78581 h 255898"/>
                <a:gd name="connsiteX47" fmla="*/ 140493 w 192963"/>
                <a:gd name="connsiteY47" fmla="*/ 92868 h 255898"/>
                <a:gd name="connsiteX48" fmla="*/ 147637 w 192963"/>
                <a:gd name="connsiteY48" fmla="*/ 97631 h 255898"/>
                <a:gd name="connsiteX49" fmla="*/ 145256 w 192963"/>
                <a:gd name="connsiteY49" fmla="*/ 107156 h 255898"/>
                <a:gd name="connsiteX50" fmla="*/ 116681 w 192963"/>
                <a:gd name="connsiteY50" fmla="*/ 102393 h 255898"/>
                <a:gd name="connsiteX51" fmla="*/ 102393 w 192963"/>
                <a:gd name="connsiteY51" fmla="*/ 104775 h 255898"/>
                <a:gd name="connsiteX52" fmla="*/ 100012 w 192963"/>
                <a:gd name="connsiteY52" fmla="*/ 111918 h 255898"/>
                <a:gd name="connsiteX53" fmla="*/ 92868 w 192963"/>
                <a:gd name="connsiteY53" fmla="*/ 116681 h 255898"/>
                <a:gd name="connsiteX54" fmla="*/ 78581 w 192963"/>
                <a:gd name="connsiteY54" fmla="*/ 121443 h 255898"/>
                <a:gd name="connsiteX55" fmla="*/ 83343 w 192963"/>
                <a:gd name="connsiteY55" fmla="*/ 128587 h 255898"/>
                <a:gd name="connsiteX56" fmla="*/ 90487 w 192963"/>
                <a:gd name="connsiteY56" fmla="*/ 133350 h 255898"/>
                <a:gd name="connsiteX57" fmla="*/ 92868 w 192963"/>
                <a:gd name="connsiteY57" fmla="*/ 142875 h 255898"/>
                <a:gd name="connsiteX58" fmla="*/ 104775 w 192963"/>
                <a:gd name="connsiteY58" fmla="*/ 154781 h 255898"/>
                <a:gd name="connsiteX59" fmla="*/ 109537 w 192963"/>
                <a:gd name="connsiteY59" fmla="*/ 180975 h 255898"/>
                <a:gd name="connsiteX60" fmla="*/ 111918 w 192963"/>
                <a:gd name="connsiteY60" fmla="*/ 188118 h 255898"/>
                <a:gd name="connsiteX61" fmla="*/ 126206 w 192963"/>
                <a:gd name="connsiteY61" fmla="*/ 192881 h 255898"/>
                <a:gd name="connsiteX62" fmla="*/ 128587 w 192963"/>
                <a:gd name="connsiteY62" fmla="*/ 200025 h 255898"/>
                <a:gd name="connsiteX63" fmla="*/ 133350 w 192963"/>
                <a:gd name="connsiteY63" fmla="*/ 207168 h 255898"/>
                <a:gd name="connsiteX64" fmla="*/ 130968 w 192963"/>
                <a:gd name="connsiteY64" fmla="*/ 245268 h 255898"/>
                <a:gd name="connsiteX65" fmla="*/ 111918 w 192963"/>
                <a:gd name="connsiteY65" fmla="*/ 240506 h 255898"/>
                <a:gd name="connsiteX66" fmla="*/ 97631 w 192963"/>
                <a:gd name="connsiteY66" fmla="*/ 230981 h 255898"/>
                <a:gd name="connsiteX67" fmla="*/ 90487 w 192963"/>
                <a:gd name="connsiteY67" fmla="*/ 226218 h 255898"/>
                <a:gd name="connsiteX68" fmla="*/ 88106 w 192963"/>
                <a:gd name="connsiteY68" fmla="*/ 216693 h 255898"/>
                <a:gd name="connsiteX69" fmla="*/ 85725 w 192963"/>
                <a:gd name="connsiteY69" fmla="*/ 202406 h 255898"/>
                <a:gd name="connsiteX70" fmla="*/ 80962 w 192963"/>
                <a:gd name="connsiteY70" fmla="*/ 188118 h 255898"/>
                <a:gd name="connsiteX71" fmla="*/ 73818 w 192963"/>
                <a:gd name="connsiteY71" fmla="*/ 183356 h 255898"/>
                <a:gd name="connsiteX72" fmla="*/ 71437 w 192963"/>
                <a:gd name="connsiteY72" fmla="*/ 159543 h 255898"/>
                <a:gd name="connsiteX73" fmla="*/ 69056 w 192963"/>
                <a:gd name="connsiteY73" fmla="*/ 142875 h 255898"/>
                <a:gd name="connsiteX74" fmla="*/ 57150 w 192963"/>
                <a:gd name="connsiteY74" fmla="*/ 145256 h 255898"/>
                <a:gd name="connsiteX75" fmla="*/ 50006 w 192963"/>
                <a:gd name="connsiteY75" fmla="*/ 171450 h 255898"/>
                <a:gd name="connsiteX76" fmla="*/ 42862 w 192963"/>
                <a:gd name="connsiteY76" fmla="*/ 230981 h 255898"/>
                <a:gd name="connsiteX77" fmla="*/ 45243 w 192963"/>
                <a:gd name="connsiteY77" fmla="*/ 240506 h 255898"/>
                <a:gd name="connsiteX78" fmla="*/ 59531 w 192963"/>
                <a:gd name="connsiteY78" fmla="*/ 252412 h 255898"/>
                <a:gd name="connsiteX79" fmla="*/ 47625 w 192963"/>
                <a:gd name="connsiteY79" fmla="*/ 245268 h 2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2963" h="255898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6" name="任意多边形 1105"/>
            <p:cNvSpPr/>
            <p:nvPr>
              <p:custDataLst>
                <p:tags r:id="rId17"/>
              </p:custDataLst>
            </p:nvPr>
          </p:nvSpPr>
          <p:spPr>
            <a:xfrm>
              <a:off x="4350067" y="4262179"/>
              <a:ext cx="30042" cy="20898"/>
            </a:xfrm>
            <a:custGeom>
              <a:avLst/>
              <a:gdLst>
                <a:gd name="connsiteX0" fmla="*/ 21764 w 29675"/>
                <a:gd name="connsiteY0" fmla="*/ 19050 h 19050"/>
                <a:gd name="connsiteX1" fmla="*/ 21764 w 29675"/>
                <a:gd name="connsiteY1" fmla="*/ 19050 h 19050"/>
                <a:gd name="connsiteX2" fmla="*/ 332 w 29675"/>
                <a:gd name="connsiteY2" fmla="*/ 7144 h 19050"/>
                <a:gd name="connsiteX3" fmla="*/ 7476 w 29675"/>
                <a:gd name="connsiteY3" fmla="*/ 2381 h 19050"/>
                <a:gd name="connsiteX4" fmla="*/ 14620 w 29675"/>
                <a:gd name="connsiteY4" fmla="*/ 0 h 19050"/>
                <a:gd name="connsiteX5" fmla="*/ 28907 w 29675"/>
                <a:gd name="connsiteY5" fmla="*/ 9525 h 19050"/>
                <a:gd name="connsiteX6" fmla="*/ 21764 w 29675"/>
                <a:gd name="connsiteY6" fmla="*/ 11906 h 19050"/>
                <a:gd name="connsiteX7" fmla="*/ 21764 w 29675"/>
                <a:gd name="connsiteY7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" h="19050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7" name="任意多边形 1106"/>
            <p:cNvSpPr/>
            <p:nvPr>
              <p:custDataLst>
                <p:tags r:id="rId18"/>
              </p:custDataLst>
            </p:nvPr>
          </p:nvSpPr>
          <p:spPr>
            <a:xfrm>
              <a:off x="4077990" y="4199487"/>
              <a:ext cx="68274" cy="76353"/>
            </a:xfrm>
            <a:custGeom>
              <a:avLst/>
              <a:gdLst>
                <a:gd name="connsiteX0" fmla="*/ 0 w 67439"/>
                <a:gd name="connsiteY0" fmla="*/ 0 h 69603"/>
                <a:gd name="connsiteX1" fmla="*/ 0 w 67439"/>
                <a:gd name="connsiteY1" fmla="*/ 0 h 69603"/>
                <a:gd name="connsiteX2" fmla="*/ 23813 w 67439"/>
                <a:gd name="connsiteY2" fmla="*/ 19050 h 69603"/>
                <a:gd name="connsiteX3" fmla="*/ 30956 w 67439"/>
                <a:gd name="connsiteY3" fmla="*/ 21431 h 69603"/>
                <a:gd name="connsiteX4" fmla="*/ 52388 w 67439"/>
                <a:gd name="connsiteY4" fmla="*/ 40481 h 69603"/>
                <a:gd name="connsiteX5" fmla="*/ 54769 w 67439"/>
                <a:gd name="connsiteY5" fmla="*/ 47625 h 69603"/>
                <a:gd name="connsiteX6" fmla="*/ 64294 w 67439"/>
                <a:gd name="connsiteY6" fmla="*/ 61912 h 69603"/>
                <a:gd name="connsiteX7" fmla="*/ 66675 w 67439"/>
                <a:gd name="connsiteY7" fmla="*/ 69056 h 69603"/>
                <a:gd name="connsiteX8" fmla="*/ 40481 w 67439"/>
                <a:gd name="connsiteY8" fmla="*/ 64294 h 69603"/>
                <a:gd name="connsiteX9" fmla="*/ 30956 w 67439"/>
                <a:gd name="connsiteY9" fmla="*/ 52387 h 69603"/>
                <a:gd name="connsiteX10" fmla="*/ 23813 w 67439"/>
                <a:gd name="connsiteY10" fmla="*/ 47625 h 69603"/>
                <a:gd name="connsiteX11" fmla="*/ 14288 w 67439"/>
                <a:gd name="connsiteY11" fmla="*/ 33337 h 69603"/>
                <a:gd name="connsiteX12" fmla="*/ 9525 w 67439"/>
                <a:gd name="connsiteY12" fmla="*/ 19050 h 69603"/>
                <a:gd name="connsiteX13" fmla="*/ 0 w 67439"/>
                <a:gd name="connsiteY13" fmla="*/ 0 h 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439" h="69603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8" name="任意多边形 1107"/>
            <p:cNvSpPr/>
            <p:nvPr>
              <p:custDataLst>
                <p:tags r:id="rId19"/>
              </p:custDataLst>
            </p:nvPr>
          </p:nvSpPr>
          <p:spPr>
            <a:xfrm>
              <a:off x="5039633" y="4175978"/>
              <a:ext cx="631853" cy="389762"/>
            </a:xfrm>
            <a:custGeom>
              <a:avLst/>
              <a:gdLst>
                <a:gd name="connsiteX0" fmla="*/ 90725 w 624125"/>
                <a:gd name="connsiteY0" fmla="*/ 66675 h 355305"/>
                <a:gd name="connsiteX1" fmla="*/ 90725 w 624125"/>
                <a:gd name="connsiteY1" fmla="*/ 66675 h 355305"/>
                <a:gd name="connsiteX2" fmla="*/ 66913 w 624125"/>
                <a:gd name="connsiteY2" fmla="*/ 64293 h 355305"/>
                <a:gd name="connsiteX3" fmla="*/ 55007 w 624125"/>
                <a:gd name="connsiteY3" fmla="*/ 52387 h 355305"/>
                <a:gd name="connsiteX4" fmla="*/ 52625 w 624125"/>
                <a:gd name="connsiteY4" fmla="*/ 45243 h 355305"/>
                <a:gd name="connsiteX5" fmla="*/ 45482 w 624125"/>
                <a:gd name="connsiteY5" fmla="*/ 42862 h 355305"/>
                <a:gd name="connsiteX6" fmla="*/ 38338 w 624125"/>
                <a:gd name="connsiteY6" fmla="*/ 35718 h 355305"/>
                <a:gd name="connsiteX7" fmla="*/ 24050 w 624125"/>
                <a:gd name="connsiteY7" fmla="*/ 33337 h 355305"/>
                <a:gd name="connsiteX8" fmla="*/ 16907 w 624125"/>
                <a:gd name="connsiteY8" fmla="*/ 30956 h 355305"/>
                <a:gd name="connsiteX9" fmla="*/ 5000 w 624125"/>
                <a:gd name="connsiteY9" fmla="*/ 16668 h 355305"/>
                <a:gd name="connsiteX10" fmla="*/ 238 w 624125"/>
                <a:gd name="connsiteY10" fmla="*/ 9525 h 355305"/>
                <a:gd name="connsiteX11" fmla="*/ 7382 w 624125"/>
                <a:gd name="connsiteY11" fmla="*/ 11906 h 355305"/>
                <a:gd name="connsiteX12" fmla="*/ 38338 w 624125"/>
                <a:gd name="connsiteY12" fmla="*/ 9525 h 355305"/>
                <a:gd name="connsiteX13" fmla="*/ 52625 w 624125"/>
                <a:gd name="connsiteY13" fmla="*/ 2381 h 355305"/>
                <a:gd name="connsiteX14" fmla="*/ 59769 w 624125"/>
                <a:gd name="connsiteY14" fmla="*/ 0 h 355305"/>
                <a:gd name="connsiteX15" fmla="*/ 93107 w 624125"/>
                <a:gd name="connsiteY15" fmla="*/ 2381 h 355305"/>
                <a:gd name="connsiteX16" fmla="*/ 100250 w 624125"/>
                <a:gd name="connsiteY16" fmla="*/ 7143 h 355305"/>
                <a:gd name="connsiteX17" fmla="*/ 107394 w 624125"/>
                <a:gd name="connsiteY17" fmla="*/ 9525 h 355305"/>
                <a:gd name="connsiteX18" fmla="*/ 114538 w 624125"/>
                <a:gd name="connsiteY18" fmla="*/ 23812 h 355305"/>
                <a:gd name="connsiteX19" fmla="*/ 119300 w 624125"/>
                <a:gd name="connsiteY19" fmla="*/ 45243 h 355305"/>
                <a:gd name="connsiteX20" fmla="*/ 121682 w 624125"/>
                <a:gd name="connsiteY20" fmla="*/ 52387 h 355305"/>
                <a:gd name="connsiteX21" fmla="*/ 124063 w 624125"/>
                <a:gd name="connsiteY21" fmla="*/ 71437 h 355305"/>
                <a:gd name="connsiteX22" fmla="*/ 128825 w 624125"/>
                <a:gd name="connsiteY22" fmla="*/ 90487 h 355305"/>
                <a:gd name="connsiteX23" fmla="*/ 135969 w 624125"/>
                <a:gd name="connsiteY23" fmla="*/ 95250 h 355305"/>
                <a:gd name="connsiteX24" fmla="*/ 150257 w 624125"/>
                <a:gd name="connsiteY24" fmla="*/ 102393 h 355305"/>
                <a:gd name="connsiteX25" fmla="*/ 169307 w 624125"/>
                <a:gd name="connsiteY25" fmla="*/ 95250 h 355305"/>
                <a:gd name="connsiteX26" fmla="*/ 174069 w 624125"/>
                <a:gd name="connsiteY26" fmla="*/ 88106 h 355305"/>
                <a:gd name="connsiteX27" fmla="*/ 178832 w 624125"/>
                <a:gd name="connsiteY27" fmla="*/ 73818 h 355305"/>
                <a:gd name="connsiteX28" fmla="*/ 193119 w 624125"/>
                <a:gd name="connsiteY28" fmla="*/ 61912 h 355305"/>
                <a:gd name="connsiteX29" fmla="*/ 197882 w 624125"/>
                <a:gd name="connsiteY29" fmla="*/ 54768 h 355305"/>
                <a:gd name="connsiteX30" fmla="*/ 212169 w 624125"/>
                <a:gd name="connsiteY30" fmla="*/ 50006 h 355305"/>
                <a:gd name="connsiteX31" fmla="*/ 226457 w 624125"/>
                <a:gd name="connsiteY31" fmla="*/ 42862 h 355305"/>
                <a:gd name="connsiteX32" fmla="*/ 240744 w 624125"/>
                <a:gd name="connsiteY32" fmla="*/ 45243 h 355305"/>
                <a:gd name="connsiteX33" fmla="*/ 247888 w 624125"/>
                <a:gd name="connsiteY33" fmla="*/ 50006 h 355305"/>
                <a:gd name="connsiteX34" fmla="*/ 262175 w 624125"/>
                <a:gd name="connsiteY34" fmla="*/ 57150 h 355305"/>
                <a:gd name="connsiteX35" fmla="*/ 269319 w 624125"/>
                <a:gd name="connsiteY35" fmla="*/ 64293 h 355305"/>
                <a:gd name="connsiteX36" fmla="*/ 283607 w 624125"/>
                <a:gd name="connsiteY36" fmla="*/ 69056 h 355305"/>
                <a:gd name="connsiteX37" fmla="*/ 297894 w 624125"/>
                <a:gd name="connsiteY37" fmla="*/ 73818 h 355305"/>
                <a:gd name="connsiteX38" fmla="*/ 305038 w 624125"/>
                <a:gd name="connsiteY38" fmla="*/ 76200 h 355305"/>
                <a:gd name="connsiteX39" fmla="*/ 319325 w 624125"/>
                <a:gd name="connsiteY39" fmla="*/ 78581 h 355305"/>
                <a:gd name="connsiteX40" fmla="*/ 352663 w 624125"/>
                <a:gd name="connsiteY40" fmla="*/ 85725 h 355305"/>
                <a:gd name="connsiteX41" fmla="*/ 366950 w 624125"/>
                <a:gd name="connsiteY41" fmla="*/ 90487 h 355305"/>
                <a:gd name="connsiteX42" fmla="*/ 388382 w 624125"/>
                <a:gd name="connsiteY42" fmla="*/ 97631 h 355305"/>
                <a:gd name="connsiteX43" fmla="*/ 402669 w 624125"/>
                <a:gd name="connsiteY43" fmla="*/ 102393 h 355305"/>
                <a:gd name="connsiteX44" fmla="*/ 416957 w 624125"/>
                <a:gd name="connsiteY44" fmla="*/ 111918 h 355305"/>
                <a:gd name="connsiteX45" fmla="*/ 424100 w 624125"/>
                <a:gd name="connsiteY45" fmla="*/ 116681 h 355305"/>
                <a:gd name="connsiteX46" fmla="*/ 431244 w 624125"/>
                <a:gd name="connsiteY46" fmla="*/ 119062 h 355305"/>
                <a:gd name="connsiteX47" fmla="*/ 438388 w 624125"/>
                <a:gd name="connsiteY47" fmla="*/ 123825 h 355305"/>
                <a:gd name="connsiteX48" fmla="*/ 445532 w 624125"/>
                <a:gd name="connsiteY48" fmla="*/ 126206 h 355305"/>
                <a:gd name="connsiteX49" fmla="*/ 457438 w 624125"/>
                <a:gd name="connsiteY49" fmla="*/ 135731 h 355305"/>
                <a:gd name="connsiteX50" fmla="*/ 464582 w 624125"/>
                <a:gd name="connsiteY50" fmla="*/ 150018 h 355305"/>
                <a:gd name="connsiteX51" fmla="*/ 466963 w 624125"/>
                <a:gd name="connsiteY51" fmla="*/ 157162 h 355305"/>
                <a:gd name="connsiteX52" fmla="*/ 469344 w 624125"/>
                <a:gd name="connsiteY52" fmla="*/ 166687 h 355305"/>
                <a:gd name="connsiteX53" fmla="*/ 483632 w 624125"/>
                <a:gd name="connsiteY53" fmla="*/ 178593 h 355305"/>
                <a:gd name="connsiteX54" fmla="*/ 497919 w 624125"/>
                <a:gd name="connsiteY54" fmla="*/ 183356 h 355305"/>
                <a:gd name="connsiteX55" fmla="*/ 512207 w 624125"/>
                <a:gd name="connsiteY55" fmla="*/ 190500 h 355305"/>
                <a:gd name="connsiteX56" fmla="*/ 526494 w 624125"/>
                <a:gd name="connsiteY56" fmla="*/ 197643 h 355305"/>
                <a:gd name="connsiteX57" fmla="*/ 528875 w 624125"/>
                <a:gd name="connsiteY57" fmla="*/ 204787 h 355305"/>
                <a:gd name="connsiteX58" fmla="*/ 516969 w 624125"/>
                <a:gd name="connsiteY58" fmla="*/ 214312 h 355305"/>
                <a:gd name="connsiteX59" fmla="*/ 500300 w 624125"/>
                <a:gd name="connsiteY59" fmla="*/ 216693 h 355305"/>
                <a:gd name="connsiteX60" fmla="*/ 502682 w 624125"/>
                <a:gd name="connsiteY60" fmla="*/ 226218 h 355305"/>
                <a:gd name="connsiteX61" fmla="*/ 509825 w 624125"/>
                <a:gd name="connsiteY61" fmla="*/ 233362 h 355305"/>
                <a:gd name="connsiteX62" fmla="*/ 521732 w 624125"/>
                <a:gd name="connsiteY62" fmla="*/ 245268 h 355305"/>
                <a:gd name="connsiteX63" fmla="*/ 524113 w 624125"/>
                <a:gd name="connsiteY63" fmla="*/ 252412 h 355305"/>
                <a:gd name="connsiteX64" fmla="*/ 533638 w 624125"/>
                <a:gd name="connsiteY64" fmla="*/ 266700 h 355305"/>
                <a:gd name="connsiteX65" fmla="*/ 538400 w 624125"/>
                <a:gd name="connsiteY65" fmla="*/ 280987 h 355305"/>
                <a:gd name="connsiteX66" fmla="*/ 540782 w 624125"/>
                <a:gd name="connsiteY66" fmla="*/ 288131 h 355305"/>
                <a:gd name="connsiteX67" fmla="*/ 547925 w 624125"/>
                <a:gd name="connsiteY67" fmla="*/ 292893 h 355305"/>
                <a:gd name="connsiteX68" fmla="*/ 550307 w 624125"/>
                <a:gd name="connsiteY68" fmla="*/ 300037 h 355305"/>
                <a:gd name="connsiteX69" fmla="*/ 571738 w 624125"/>
                <a:gd name="connsiteY69" fmla="*/ 311943 h 355305"/>
                <a:gd name="connsiteX70" fmla="*/ 581263 w 624125"/>
                <a:gd name="connsiteY70" fmla="*/ 309562 h 355305"/>
                <a:gd name="connsiteX71" fmla="*/ 593169 w 624125"/>
                <a:gd name="connsiteY71" fmla="*/ 307181 h 355305"/>
                <a:gd name="connsiteX72" fmla="*/ 600313 w 624125"/>
                <a:gd name="connsiteY72" fmla="*/ 304800 h 355305"/>
                <a:gd name="connsiteX73" fmla="*/ 609838 w 624125"/>
                <a:gd name="connsiteY73" fmla="*/ 307181 h 355305"/>
                <a:gd name="connsiteX74" fmla="*/ 616982 w 624125"/>
                <a:gd name="connsiteY74" fmla="*/ 309562 h 355305"/>
                <a:gd name="connsiteX75" fmla="*/ 621744 w 624125"/>
                <a:gd name="connsiteY75" fmla="*/ 323850 h 355305"/>
                <a:gd name="connsiteX76" fmla="*/ 624125 w 624125"/>
                <a:gd name="connsiteY76" fmla="*/ 330993 h 355305"/>
                <a:gd name="connsiteX77" fmla="*/ 619363 w 624125"/>
                <a:gd name="connsiteY77" fmla="*/ 354806 h 355305"/>
                <a:gd name="connsiteX78" fmla="*/ 597932 w 624125"/>
                <a:gd name="connsiteY78" fmla="*/ 342900 h 355305"/>
                <a:gd name="connsiteX79" fmla="*/ 576500 w 624125"/>
                <a:gd name="connsiteY79" fmla="*/ 328612 h 355305"/>
                <a:gd name="connsiteX80" fmla="*/ 569357 w 624125"/>
                <a:gd name="connsiteY80" fmla="*/ 323850 h 355305"/>
                <a:gd name="connsiteX81" fmla="*/ 557450 w 624125"/>
                <a:gd name="connsiteY81" fmla="*/ 326231 h 355305"/>
                <a:gd name="connsiteX82" fmla="*/ 550307 w 624125"/>
                <a:gd name="connsiteY82" fmla="*/ 328612 h 355305"/>
                <a:gd name="connsiteX83" fmla="*/ 528875 w 624125"/>
                <a:gd name="connsiteY83" fmla="*/ 326231 h 355305"/>
                <a:gd name="connsiteX84" fmla="*/ 521732 w 624125"/>
                <a:gd name="connsiteY84" fmla="*/ 321468 h 355305"/>
                <a:gd name="connsiteX85" fmla="*/ 516969 w 624125"/>
                <a:gd name="connsiteY85" fmla="*/ 314325 h 355305"/>
                <a:gd name="connsiteX86" fmla="*/ 509825 w 624125"/>
                <a:gd name="connsiteY86" fmla="*/ 311943 h 355305"/>
                <a:gd name="connsiteX87" fmla="*/ 502682 w 624125"/>
                <a:gd name="connsiteY87" fmla="*/ 307181 h 355305"/>
                <a:gd name="connsiteX88" fmla="*/ 497919 w 624125"/>
                <a:gd name="connsiteY88" fmla="*/ 300037 h 355305"/>
                <a:gd name="connsiteX89" fmla="*/ 495538 w 624125"/>
                <a:gd name="connsiteY89" fmla="*/ 292893 h 355305"/>
                <a:gd name="connsiteX90" fmla="*/ 488394 w 624125"/>
                <a:gd name="connsiteY90" fmla="*/ 288131 h 355305"/>
                <a:gd name="connsiteX91" fmla="*/ 486013 w 624125"/>
                <a:gd name="connsiteY91" fmla="*/ 280987 h 355305"/>
                <a:gd name="connsiteX92" fmla="*/ 462200 w 624125"/>
                <a:gd name="connsiteY92" fmla="*/ 257175 h 355305"/>
                <a:gd name="connsiteX93" fmla="*/ 455057 w 624125"/>
                <a:gd name="connsiteY93" fmla="*/ 252412 h 355305"/>
                <a:gd name="connsiteX94" fmla="*/ 445532 w 624125"/>
                <a:gd name="connsiteY94" fmla="*/ 250031 h 355305"/>
                <a:gd name="connsiteX95" fmla="*/ 409813 w 624125"/>
                <a:gd name="connsiteY95" fmla="*/ 252412 h 355305"/>
                <a:gd name="connsiteX96" fmla="*/ 397907 w 624125"/>
                <a:gd name="connsiteY96" fmla="*/ 271462 h 355305"/>
                <a:gd name="connsiteX97" fmla="*/ 395525 w 624125"/>
                <a:gd name="connsiteY97" fmla="*/ 278606 h 355305"/>
                <a:gd name="connsiteX98" fmla="*/ 388382 w 624125"/>
                <a:gd name="connsiteY98" fmla="*/ 283368 h 355305"/>
                <a:gd name="connsiteX99" fmla="*/ 383619 w 624125"/>
                <a:gd name="connsiteY99" fmla="*/ 290512 h 355305"/>
                <a:gd name="connsiteX100" fmla="*/ 381238 w 624125"/>
                <a:gd name="connsiteY100" fmla="*/ 297656 h 355305"/>
                <a:gd name="connsiteX101" fmla="*/ 374094 w 624125"/>
                <a:gd name="connsiteY101" fmla="*/ 300037 h 355305"/>
                <a:gd name="connsiteX102" fmla="*/ 347900 w 624125"/>
                <a:gd name="connsiteY102" fmla="*/ 297656 h 355305"/>
                <a:gd name="connsiteX103" fmla="*/ 340757 w 624125"/>
                <a:gd name="connsiteY103" fmla="*/ 295275 h 355305"/>
                <a:gd name="connsiteX104" fmla="*/ 316944 w 624125"/>
                <a:gd name="connsiteY104" fmla="*/ 292893 h 355305"/>
                <a:gd name="connsiteX105" fmla="*/ 309800 w 624125"/>
                <a:gd name="connsiteY105" fmla="*/ 278606 h 355305"/>
                <a:gd name="connsiteX106" fmla="*/ 302657 w 624125"/>
                <a:gd name="connsiteY106" fmla="*/ 271462 h 355305"/>
                <a:gd name="connsiteX107" fmla="*/ 297894 w 624125"/>
                <a:gd name="connsiteY107" fmla="*/ 264318 h 355305"/>
                <a:gd name="connsiteX108" fmla="*/ 274082 w 624125"/>
                <a:gd name="connsiteY108" fmla="*/ 259556 h 355305"/>
                <a:gd name="connsiteX109" fmla="*/ 264557 w 624125"/>
                <a:gd name="connsiteY109" fmla="*/ 261937 h 355305"/>
                <a:gd name="connsiteX110" fmla="*/ 250269 w 624125"/>
                <a:gd name="connsiteY110" fmla="*/ 266700 h 355305"/>
                <a:gd name="connsiteX111" fmla="*/ 233600 w 624125"/>
                <a:gd name="connsiteY111" fmla="*/ 264318 h 355305"/>
                <a:gd name="connsiteX112" fmla="*/ 235982 w 624125"/>
                <a:gd name="connsiteY112" fmla="*/ 250031 h 355305"/>
                <a:gd name="connsiteX113" fmla="*/ 247888 w 624125"/>
                <a:gd name="connsiteY113" fmla="*/ 238125 h 355305"/>
                <a:gd name="connsiteX114" fmla="*/ 252650 w 624125"/>
                <a:gd name="connsiteY114" fmla="*/ 223837 h 355305"/>
                <a:gd name="connsiteX115" fmla="*/ 250269 w 624125"/>
                <a:gd name="connsiteY115" fmla="*/ 207168 h 355305"/>
                <a:gd name="connsiteX116" fmla="*/ 233600 w 624125"/>
                <a:gd name="connsiteY116" fmla="*/ 188118 h 355305"/>
                <a:gd name="connsiteX117" fmla="*/ 214550 w 624125"/>
                <a:gd name="connsiteY117" fmla="*/ 169068 h 355305"/>
                <a:gd name="connsiteX118" fmla="*/ 212169 w 624125"/>
                <a:gd name="connsiteY118" fmla="*/ 161925 h 355305"/>
                <a:gd name="connsiteX119" fmla="*/ 197882 w 624125"/>
                <a:gd name="connsiteY119" fmla="*/ 157162 h 355305"/>
                <a:gd name="connsiteX120" fmla="*/ 176450 w 624125"/>
                <a:gd name="connsiteY120" fmla="*/ 147637 h 355305"/>
                <a:gd name="connsiteX121" fmla="*/ 169307 w 624125"/>
                <a:gd name="connsiteY121" fmla="*/ 145256 h 355305"/>
                <a:gd name="connsiteX122" fmla="*/ 162163 w 624125"/>
                <a:gd name="connsiteY122" fmla="*/ 142875 h 355305"/>
                <a:gd name="connsiteX123" fmla="*/ 147875 w 624125"/>
                <a:gd name="connsiteY123" fmla="*/ 133350 h 355305"/>
                <a:gd name="connsiteX124" fmla="*/ 140732 w 624125"/>
                <a:gd name="connsiteY124" fmla="*/ 128587 h 355305"/>
                <a:gd name="connsiteX125" fmla="*/ 116919 w 624125"/>
                <a:gd name="connsiteY125" fmla="*/ 121443 h 355305"/>
                <a:gd name="connsiteX126" fmla="*/ 74057 w 624125"/>
                <a:gd name="connsiteY126" fmla="*/ 123825 h 355305"/>
                <a:gd name="connsiteX127" fmla="*/ 69294 w 624125"/>
                <a:gd name="connsiteY127" fmla="*/ 100012 h 355305"/>
                <a:gd name="connsiteX128" fmla="*/ 59769 w 624125"/>
                <a:gd name="connsiteY128" fmla="*/ 85725 h 355305"/>
                <a:gd name="connsiteX129" fmla="*/ 57388 w 624125"/>
                <a:gd name="connsiteY129" fmla="*/ 78581 h 355305"/>
                <a:gd name="connsiteX130" fmla="*/ 59769 w 624125"/>
                <a:gd name="connsiteY130" fmla="*/ 66675 h 355305"/>
                <a:gd name="connsiteX131" fmla="*/ 74057 w 624125"/>
                <a:gd name="connsiteY131" fmla="*/ 69056 h 355305"/>
                <a:gd name="connsiteX132" fmla="*/ 90725 w 624125"/>
                <a:gd name="connsiteY132" fmla="*/ 66675 h 35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24125" h="35530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9" name="任意多边形 1108"/>
            <p:cNvSpPr/>
            <p:nvPr>
              <p:custDataLst>
                <p:tags r:id="rId20"/>
              </p:custDataLst>
            </p:nvPr>
          </p:nvSpPr>
          <p:spPr>
            <a:xfrm>
              <a:off x="4907283" y="4261532"/>
              <a:ext cx="48215" cy="47920"/>
            </a:xfrm>
            <a:custGeom>
              <a:avLst/>
              <a:gdLst>
                <a:gd name="connsiteX0" fmla="*/ 47625 w 47625"/>
                <a:gd name="connsiteY0" fmla="*/ 41071 h 43684"/>
                <a:gd name="connsiteX1" fmla="*/ 47625 w 47625"/>
                <a:gd name="connsiteY1" fmla="*/ 41071 h 43684"/>
                <a:gd name="connsiteX2" fmla="*/ 19050 w 47625"/>
                <a:gd name="connsiteY2" fmla="*/ 41071 h 43684"/>
                <a:gd name="connsiteX3" fmla="*/ 11906 w 47625"/>
                <a:gd name="connsiteY3" fmla="*/ 36309 h 43684"/>
                <a:gd name="connsiteX4" fmla="*/ 4763 w 47625"/>
                <a:gd name="connsiteY4" fmla="*/ 22021 h 43684"/>
                <a:gd name="connsiteX5" fmla="*/ 0 w 47625"/>
                <a:gd name="connsiteY5" fmla="*/ 14877 h 43684"/>
                <a:gd name="connsiteX6" fmla="*/ 2381 w 47625"/>
                <a:gd name="connsiteY6" fmla="*/ 2971 h 43684"/>
                <a:gd name="connsiteX7" fmla="*/ 38100 w 47625"/>
                <a:gd name="connsiteY7" fmla="*/ 12496 h 43684"/>
                <a:gd name="connsiteX8" fmla="*/ 47625 w 47625"/>
                <a:gd name="connsiteY8" fmla="*/ 41071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3684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0" name="任意多边形 1109"/>
            <p:cNvSpPr/>
            <p:nvPr>
              <p:custDataLst>
                <p:tags r:id="rId21"/>
              </p:custDataLst>
            </p:nvPr>
          </p:nvSpPr>
          <p:spPr>
            <a:xfrm>
              <a:off x="4974784" y="4270016"/>
              <a:ext cx="80041" cy="34958"/>
            </a:xfrm>
            <a:custGeom>
              <a:avLst/>
              <a:gdLst>
                <a:gd name="connsiteX0" fmla="*/ 4763 w 79062"/>
                <a:gd name="connsiteY0" fmla="*/ 0 h 31867"/>
                <a:gd name="connsiteX1" fmla="*/ 4763 w 79062"/>
                <a:gd name="connsiteY1" fmla="*/ 0 h 31867"/>
                <a:gd name="connsiteX2" fmla="*/ 26194 w 79062"/>
                <a:gd name="connsiteY2" fmla="*/ 4762 h 31867"/>
                <a:gd name="connsiteX3" fmla="*/ 52388 w 79062"/>
                <a:gd name="connsiteY3" fmla="*/ 7143 h 31867"/>
                <a:gd name="connsiteX4" fmla="*/ 69056 w 79062"/>
                <a:gd name="connsiteY4" fmla="*/ 11906 h 31867"/>
                <a:gd name="connsiteX5" fmla="*/ 73819 w 79062"/>
                <a:gd name="connsiteY5" fmla="*/ 30956 h 31867"/>
                <a:gd name="connsiteX6" fmla="*/ 47625 w 79062"/>
                <a:gd name="connsiteY6" fmla="*/ 28575 h 31867"/>
                <a:gd name="connsiteX7" fmla="*/ 33338 w 79062"/>
                <a:gd name="connsiteY7" fmla="*/ 23812 h 31867"/>
                <a:gd name="connsiteX8" fmla="*/ 14288 w 79062"/>
                <a:gd name="connsiteY8" fmla="*/ 19050 h 31867"/>
                <a:gd name="connsiteX9" fmla="*/ 0 w 79062"/>
                <a:gd name="connsiteY9" fmla="*/ 9525 h 31867"/>
                <a:gd name="connsiteX10" fmla="*/ 4763 w 79062"/>
                <a:gd name="connsiteY10" fmla="*/ 0 h 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62" h="31867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1" name="任意多边形 1110"/>
            <p:cNvSpPr/>
            <p:nvPr>
              <p:custDataLst>
                <p:tags r:id="rId22"/>
              </p:custDataLst>
            </p:nvPr>
          </p:nvSpPr>
          <p:spPr>
            <a:xfrm>
              <a:off x="5591932" y="4254342"/>
              <a:ext cx="132909" cy="148894"/>
            </a:xfrm>
            <a:custGeom>
              <a:avLst/>
              <a:gdLst>
                <a:gd name="connsiteX0" fmla="*/ 57150 w 131283"/>
                <a:gd name="connsiteY0" fmla="*/ 135731 h 135731"/>
                <a:gd name="connsiteX1" fmla="*/ 57150 w 131283"/>
                <a:gd name="connsiteY1" fmla="*/ 135731 h 135731"/>
                <a:gd name="connsiteX2" fmla="*/ 38100 w 131283"/>
                <a:gd name="connsiteY2" fmla="*/ 128588 h 135731"/>
                <a:gd name="connsiteX3" fmla="*/ 30956 w 131283"/>
                <a:gd name="connsiteY3" fmla="*/ 126206 h 135731"/>
                <a:gd name="connsiteX4" fmla="*/ 16669 w 131283"/>
                <a:gd name="connsiteY4" fmla="*/ 116681 h 135731"/>
                <a:gd name="connsiteX5" fmla="*/ 0 w 131283"/>
                <a:gd name="connsiteY5" fmla="*/ 107156 h 135731"/>
                <a:gd name="connsiteX6" fmla="*/ 35719 w 131283"/>
                <a:gd name="connsiteY6" fmla="*/ 100013 h 135731"/>
                <a:gd name="connsiteX7" fmla="*/ 42863 w 131283"/>
                <a:gd name="connsiteY7" fmla="*/ 97631 h 135731"/>
                <a:gd name="connsiteX8" fmla="*/ 52388 w 131283"/>
                <a:gd name="connsiteY8" fmla="*/ 95250 h 135731"/>
                <a:gd name="connsiteX9" fmla="*/ 66675 w 131283"/>
                <a:gd name="connsiteY9" fmla="*/ 90488 h 135731"/>
                <a:gd name="connsiteX10" fmla="*/ 95250 w 131283"/>
                <a:gd name="connsiteY10" fmla="*/ 85725 h 135731"/>
                <a:gd name="connsiteX11" fmla="*/ 100013 w 131283"/>
                <a:gd name="connsiteY11" fmla="*/ 78581 h 135731"/>
                <a:gd name="connsiteX12" fmla="*/ 97631 w 131283"/>
                <a:gd name="connsiteY12" fmla="*/ 64294 h 135731"/>
                <a:gd name="connsiteX13" fmla="*/ 88106 w 131283"/>
                <a:gd name="connsiteY13" fmla="*/ 38100 h 135731"/>
                <a:gd name="connsiteX14" fmla="*/ 80963 w 131283"/>
                <a:gd name="connsiteY14" fmla="*/ 33338 h 135731"/>
                <a:gd name="connsiteX15" fmla="*/ 76200 w 131283"/>
                <a:gd name="connsiteY15" fmla="*/ 26194 h 135731"/>
                <a:gd name="connsiteX16" fmla="*/ 66675 w 131283"/>
                <a:gd name="connsiteY16" fmla="*/ 21431 h 135731"/>
                <a:gd name="connsiteX17" fmla="*/ 59531 w 131283"/>
                <a:gd name="connsiteY17" fmla="*/ 16669 h 135731"/>
                <a:gd name="connsiteX18" fmla="*/ 61913 w 131283"/>
                <a:gd name="connsiteY18" fmla="*/ 0 h 135731"/>
                <a:gd name="connsiteX19" fmla="*/ 76200 w 131283"/>
                <a:gd name="connsiteY19" fmla="*/ 7144 h 135731"/>
                <a:gd name="connsiteX20" fmla="*/ 83344 w 131283"/>
                <a:gd name="connsiteY20" fmla="*/ 11906 h 135731"/>
                <a:gd name="connsiteX21" fmla="*/ 97631 w 131283"/>
                <a:gd name="connsiteY21" fmla="*/ 16669 h 135731"/>
                <a:gd name="connsiteX22" fmla="*/ 104775 w 131283"/>
                <a:gd name="connsiteY22" fmla="*/ 19050 h 135731"/>
                <a:gd name="connsiteX23" fmla="*/ 111919 w 131283"/>
                <a:gd name="connsiteY23" fmla="*/ 23813 h 135731"/>
                <a:gd name="connsiteX24" fmla="*/ 126206 w 131283"/>
                <a:gd name="connsiteY24" fmla="*/ 28575 h 135731"/>
                <a:gd name="connsiteX25" fmla="*/ 128588 w 131283"/>
                <a:gd name="connsiteY25" fmla="*/ 59531 h 135731"/>
                <a:gd name="connsiteX26" fmla="*/ 123825 w 131283"/>
                <a:gd name="connsiteY26" fmla="*/ 66675 h 135731"/>
                <a:gd name="connsiteX27" fmla="*/ 116681 w 131283"/>
                <a:gd name="connsiteY27" fmla="*/ 71438 h 135731"/>
                <a:gd name="connsiteX28" fmla="*/ 111919 w 131283"/>
                <a:gd name="connsiteY28" fmla="*/ 78581 h 135731"/>
                <a:gd name="connsiteX29" fmla="*/ 104775 w 131283"/>
                <a:gd name="connsiteY29" fmla="*/ 97631 h 135731"/>
                <a:gd name="connsiteX30" fmla="*/ 97631 w 131283"/>
                <a:gd name="connsiteY30" fmla="*/ 100013 h 135731"/>
                <a:gd name="connsiteX31" fmla="*/ 90488 w 131283"/>
                <a:gd name="connsiteY31" fmla="*/ 104775 h 135731"/>
                <a:gd name="connsiteX32" fmla="*/ 73819 w 131283"/>
                <a:gd name="connsiteY32" fmla="*/ 109538 h 135731"/>
                <a:gd name="connsiteX33" fmla="*/ 57150 w 131283"/>
                <a:gd name="connsiteY33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283" h="135731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2" name="任意多边形 1111"/>
            <p:cNvSpPr/>
            <p:nvPr>
              <p:custDataLst>
                <p:tags r:id="rId23"/>
              </p:custDataLst>
            </p:nvPr>
          </p:nvSpPr>
          <p:spPr>
            <a:xfrm>
              <a:off x="6054794" y="4899257"/>
              <a:ext cx="103745" cy="94332"/>
            </a:xfrm>
            <a:custGeom>
              <a:avLst/>
              <a:gdLst>
                <a:gd name="connsiteX0" fmla="*/ 95250 w 102476"/>
                <a:gd name="connsiteY0" fmla="*/ 85992 h 85992"/>
                <a:gd name="connsiteX1" fmla="*/ 95250 w 102476"/>
                <a:gd name="connsiteY1" fmla="*/ 85992 h 85992"/>
                <a:gd name="connsiteX2" fmla="*/ 73819 w 102476"/>
                <a:gd name="connsiteY2" fmla="*/ 81229 h 85992"/>
                <a:gd name="connsiteX3" fmla="*/ 66675 w 102476"/>
                <a:gd name="connsiteY3" fmla="*/ 76467 h 85992"/>
                <a:gd name="connsiteX4" fmla="*/ 59531 w 102476"/>
                <a:gd name="connsiteY4" fmla="*/ 74086 h 85992"/>
                <a:gd name="connsiteX5" fmla="*/ 38100 w 102476"/>
                <a:gd name="connsiteY5" fmla="*/ 57417 h 85992"/>
                <a:gd name="connsiteX6" fmla="*/ 30956 w 102476"/>
                <a:gd name="connsiteY6" fmla="*/ 55036 h 85992"/>
                <a:gd name="connsiteX7" fmla="*/ 23813 w 102476"/>
                <a:gd name="connsiteY7" fmla="*/ 47892 h 85992"/>
                <a:gd name="connsiteX8" fmla="*/ 19050 w 102476"/>
                <a:gd name="connsiteY8" fmla="*/ 40748 h 85992"/>
                <a:gd name="connsiteX9" fmla="*/ 11906 w 102476"/>
                <a:gd name="connsiteY9" fmla="*/ 35986 h 85992"/>
                <a:gd name="connsiteX10" fmla="*/ 0 w 102476"/>
                <a:gd name="connsiteY10" fmla="*/ 12173 h 85992"/>
                <a:gd name="connsiteX11" fmla="*/ 2381 w 102476"/>
                <a:gd name="connsiteY11" fmla="*/ 267 h 85992"/>
                <a:gd name="connsiteX12" fmla="*/ 19050 w 102476"/>
                <a:gd name="connsiteY12" fmla="*/ 12173 h 85992"/>
                <a:gd name="connsiteX13" fmla="*/ 23813 w 102476"/>
                <a:gd name="connsiteY13" fmla="*/ 19317 h 85992"/>
                <a:gd name="connsiteX14" fmla="*/ 38100 w 102476"/>
                <a:gd name="connsiteY14" fmla="*/ 28842 h 85992"/>
                <a:gd name="connsiteX15" fmla="*/ 45244 w 102476"/>
                <a:gd name="connsiteY15" fmla="*/ 35986 h 85992"/>
                <a:gd name="connsiteX16" fmla="*/ 52388 w 102476"/>
                <a:gd name="connsiteY16" fmla="*/ 38367 h 85992"/>
                <a:gd name="connsiteX17" fmla="*/ 66675 w 102476"/>
                <a:gd name="connsiteY17" fmla="*/ 50273 h 85992"/>
                <a:gd name="connsiteX18" fmla="*/ 73819 w 102476"/>
                <a:gd name="connsiteY18" fmla="*/ 52654 h 85992"/>
                <a:gd name="connsiteX19" fmla="*/ 88106 w 102476"/>
                <a:gd name="connsiteY19" fmla="*/ 64561 h 85992"/>
                <a:gd name="connsiteX20" fmla="*/ 95250 w 102476"/>
                <a:gd name="connsiteY20" fmla="*/ 69323 h 85992"/>
                <a:gd name="connsiteX21" fmla="*/ 102394 w 102476"/>
                <a:gd name="connsiteY21" fmla="*/ 83611 h 85992"/>
                <a:gd name="connsiteX22" fmla="*/ 95250 w 102476"/>
                <a:gd name="connsiteY22" fmla="*/ 85992 h 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76" h="85992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3" name="任意多边形 1112"/>
            <p:cNvSpPr/>
            <p:nvPr>
              <p:custDataLst>
                <p:tags r:id="rId24"/>
              </p:custDataLst>
            </p:nvPr>
          </p:nvSpPr>
          <p:spPr>
            <a:xfrm>
              <a:off x="4941034" y="4071490"/>
              <a:ext cx="65089" cy="114935"/>
            </a:xfrm>
            <a:custGeom>
              <a:avLst/>
              <a:gdLst>
                <a:gd name="connsiteX0" fmla="*/ 33337 w 64293"/>
                <a:gd name="connsiteY0" fmla="*/ 104775 h 104775"/>
                <a:gd name="connsiteX1" fmla="*/ 33337 w 64293"/>
                <a:gd name="connsiteY1" fmla="*/ 104775 h 104775"/>
                <a:gd name="connsiteX2" fmla="*/ 4762 w 64293"/>
                <a:gd name="connsiteY2" fmla="*/ 95250 h 104775"/>
                <a:gd name="connsiteX3" fmla="*/ 0 w 64293"/>
                <a:gd name="connsiteY3" fmla="*/ 88106 h 104775"/>
                <a:gd name="connsiteX4" fmla="*/ 2381 w 64293"/>
                <a:gd name="connsiteY4" fmla="*/ 80962 h 104775"/>
                <a:gd name="connsiteX5" fmla="*/ 14287 w 64293"/>
                <a:gd name="connsiteY5" fmla="*/ 71437 h 104775"/>
                <a:gd name="connsiteX6" fmla="*/ 19050 w 64293"/>
                <a:gd name="connsiteY6" fmla="*/ 57150 h 104775"/>
                <a:gd name="connsiteX7" fmla="*/ 19050 w 64293"/>
                <a:gd name="connsiteY7" fmla="*/ 11906 h 104775"/>
                <a:gd name="connsiteX8" fmla="*/ 21431 w 64293"/>
                <a:gd name="connsiteY8" fmla="*/ 4762 h 104775"/>
                <a:gd name="connsiteX9" fmla="*/ 28575 w 64293"/>
                <a:gd name="connsiteY9" fmla="*/ 0 h 104775"/>
                <a:gd name="connsiteX10" fmla="*/ 47625 w 64293"/>
                <a:gd name="connsiteY10" fmla="*/ 2381 h 104775"/>
                <a:gd name="connsiteX11" fmla="*/ 45243 w 64293"/>
                <a:gd name="connsiteY11" fmla="*/ 14287 h 104775"/>
                <a:gd name="connsiteX12" fmla="*/ 40481 w 64293"/>
                <a:gd name="connsiteY12" fmla="*/ 21431 h 104775"/>
                <a:gd name="connsiteX13" fmla="*/ 38100 w 64293"/>
                <a:gd name="connsiteY13" fmla="*/ 28575 h 104775"/>
                <a:gd name="connsiteX14" fmla="*/ 47625 w 64293"/>
                <a:gd name="connsiteY14" fmla="*/ 40481 h 104775"/>
                <a:gd name="connsiteX15" fmla="*/ 61912 w 64293"/>
                <a:gd name="connsiteY15" fmla="*/ 45243 h 104775"/>
                <a:gd name="connsiteX16" fmla="*/ 59531 w 64293"/>
                <a:gd name="connsiteY16" fmla="*/ 52387 h 104775"/>
                <a:gd name="connsiteX17" fmla="*/ 64293 w 64293"/>
                <a:gd name="connsiteY17" fmla="*/ 69056 h 104775"/>
                <a:gd name="connsiteX18" fmla="*/ 59531 w 64293"/>
                <a:gd name="connsiteY18" fmla="*/ 76200 h 104775"/>
                <a:gd name="connsiteX19" fmla="*/ 42862 w 64293"/>
                <a:gd name="connsiteY19" fmla="*/ 76200 h 104775"/>
                <a:gd name="connsiteX20" fmla="*/ 38100 w 64293"/>
                <a:gd name="connsiteY20" fmla="*/ 83343 h 104775"/>
                <a:gd name="connsiteX21" fmla="*/ 33337 w 64293"/>
                <a:gd name="connsiteY21" fmla="*/ 97631 h 104775"/>
                <a:gd name="connsiteX22" fmla="*/ 33337 w 64293"/>
                <a:gd name="connsiteY2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" h="104775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4" name="任意多边形 1113"/>
            <p:cNvSpPr/>
            <p:nvPr>
              <p:custDataLst>
                <p:tags r:id="rId25"/>
              </p:custDataLst>
            </p:nvPr>
          </p:nvSpPr>
          <p:spPr>
            <a:xfrm>
              <a:off x="5782109" y="4369002"/>
              <a:ext cx="36634" cy="55132"/>
            </a:xfrm>
            <a:custGeom>
              <a:avLst/>
              <a:gdLst>
                <a:gd name="connsiteX0" fmla="*/ 35987 w 36186"/>
                <a:gd name="connsiteY0" fmla="*/ 50258 h 50258"/>
                <a:gd name="connsiteX1" fmla="*/ 35987 w 36186"/>
                <a:gd name="connsiteY1" fmla="*/ 50258 h 50258"/>
                <a:gd name="connsiteX2" fmla="*/ 16937 w 36186"/>
                <a:gd name="connsiteY2" fmla="*/ 38352 h 50258"/>
                <a:gd name="connsiteX3" fmla="*/ 7412 w 36186"/>
                <a:gd name="connsiteY3" fmla="*/ 16921 h 50258"/>
                <a:gd name="connsiteX4" fmla="*/ 2649 w 36186"/>
                <a:gd name="connsiteY4" fmla="*/ 9777 h 50258"/>
                <a:gd name="connsiteX5" fmla="*/ 268 w 36186"/>
                <a:gd name="connsiteY5" fmla="*/ 2633 h 50258"/>
                <a:gd name="connsiteX6" fmla="*/ 14555 w 36186"/>
                <a:gd name="connsiteY6" fmla="*/ 2633 h 50258"/>
                <a:gd name="connsiteX7" fmla="*/ 21699 w 36186"/>
                <a:gd name="connsiteY7" fmla="*/ 16921 h 50258"/>
                <a:gd name="connsiteX8" fmla="*/ 26462 w 36186"/>
                <a:gd name="connsiteY8" fmla="*/ 24065 h 50258"/>
                <a:gd name="connsiteX9" fmla="*/ 28843 w 36186"/>
                <a:gd name="connsiteY9" fmla="*/ 31208 h 50258"/>
                <a:gd name="connsiteX10" fmla="*/ 35987 w 36186"/>
                <a:gd name="connsiteY10" fmla="*/ 45496 h 50258"/>
                <a:gd name="connsiteX11" fmla="*/ 35987 w 36186"/>
                <a:gd name="connsiteY11" fmla="*/ 5025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86" h="50258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5" name="任意多边形 1114"/>
            <p:cNvSpPr/>
            <p:nvPr>
              <p:custDataLst>
                <p:tags r:id="rId26"/>
              </p:custDataLst>
            </p:nvPr>
          </p:nvSpPr>
          <p:spPr>
            <a:xfrm>
              <a:off x="5924614" y="4502470"/>
              <a:ext cx="46075" cy="33988"/>
            </a:xfrm>
            <a:custGeom>
              <a:avLst/>
              <a:gdLst>
                <a:gd name="connsiteX0" fmla="*/ 33337 w 45511"/>
                <a:gd name="connsiteY0" fmla="*/ 30983 h 30983"/>
                <a:gd name="connsiteX1" fmla="*/ 33337 w 45511"/>
                <a:gd name="connsiteY1" fmla="*/ 30983 h 30983"/>
                <a:gd name="connsiteX2" fmla="*/ 11906 w 45511"/>
                <a:gd name="connsiteY2" fmla="*/ 26221 h 30983"/>
                <a:gd name="connsiteX3" fmla="*/ 4762 w 45511"/>
                <a:gd name="connsiteY3" fmla="*/ 21458 h 30983"/>
                <a:gd name="connsiteX4" fmla="*/ 0 w 45511"/>
                <a:gd name="connsiteY4" fmla="*/ 2408 h 30983"/>
                <a:gd name="connsiteX5" fmla="*/ 7143 w 45511"/>
                <a:gd name="connsiteY5" fmla="*/ 27 h 30983"/>
                <a:gd name="connsiteX6" fmla="*/ 21431 w 45511"/>
                <a:gd name="connsiteY6" fmla="*/ 4789 h 30983"/>
                <a:gd name="connsiteX7" fmla="*/ 28575 w 45511"/>
                <a:gd name="connsiteY7" fmla="*/ 7171 h 30983"/>
                <a:gd name="connsiteX8" fmla="*/ 42862 w 45511"/>
                <a:gd name="connsiteY8" fmla="*/ 14314 h 30983"/>
                <a:gd name="connsiteX9" fmla="*/ 45243 w 45511"/>
                <a:gd name="connsiteY9" fmla="*/ 21458 h 30983"/>
                <a:gd name="connsiteX10" fmla="*/ 38100 w 45511"/>
                <a:gd name="connsiteY10" fmla="*/ 23839 h 30983"/>
                <a:gd name="connsiteX11" fmla="*/ 33337 w 45511"/>
                <a:gd name="connsiteY11" fmla="*/ 30983 h 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11" h="30983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6" name="任意多边形 1115"/>
            <p:cNvSpPr/>
            <p:nvPr>
              <p:custDataLst>
                <p:tags r:id="rId27"/>
              </p:custDataLst>
            </p:nvPr>
          </p:nvSpPr>
          <p:spPr>
            <a:xfrm>
              <a:off x="5885960" y="4442419"/>
              <a:ext cx="45886" cy="36571"/>
            </a:xfrm>
            <a:custGeom>
              <a:avLst/>
              <a:gdLst>
                <a:gd name="connsiteX0" fmla="*/ 45325 w 45325"/>
                <a:gd name="connsiteY0" fmla="*/ 33338 h 33338"/>
                <a:gd name="connsiteX1" fmla="*/ 45325 w 45325"/>
                <a:gd name="connsiteY1" fmla="*/ 33338 h 33338"/>
                <a:gd name="connsiteX2" fmla="*/ 26275 w 45325"/>
                <a:gd name="connsiteY2" fmla="*/ 23813 h 33338"/>
                <a:gd name="connsiteX3" fmla="*/ 11988 w 45325"/>
                <a:gd name="connsiteY3" fmla="*/ 11906 h 33338"/>
                <a:gd name="connsiteX4" fmla="*/ 4844 w 45325"/>
                <a:gd name="connsiteY4" fmla="*/ 9525 h 33338"/>
                <a:gd name="connsiteX5" fmla="*/ 82 w 45325"/>
                <a:gd name="connsiteY5" fmla="*/ 2381 h 33338"/>
                <a:gd name="connsiteX6" fmla="*/ 7225 w 45325"/>
                <a:gd name="connsiteY6" fmla="*/ 0 h 33338"/>
                <a:gd name="connsiteX7" fmla="*/ 23894 w 45325"/>
                <a:gd name="connsiteY7" fmla="*/ 2381 h 33338"/>
                <a:gd name="connsiteX8" fmla="*/ 31038 w 45325"/>
                <a:gd name="connsiteY8" fmla="*/ 9525 h 33338"/>
                <a:gd name="connsiteX9" fmla="*/ 45325 w 45325"/>
                <a:gd name="connsiteY9" fmla="*/ 19050 h 33338"/>
                <a:gd name="connsiteX10" fmla="*/ 45325 w 45325"/>
                <a:gd name="connsiteY10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25" h="33338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7" name="任意多边形 1116"/>
            <p:cNvSpPr/>
            <p:nvPr>
              <p:custDataLst>
                <p:tags r:id="rId28"/>
              </p:custDataLst>
            </p:nvPr>
          </p:nvSpPr>
          <p:spPr>
            <a:xfrm>
              <a:off x="6457387" y="4805512"/>
              <a:ext cx="45804" cy="36570"/>
            </a:xfrm>
            <a:custGeom>
              <a:avLst/>
              <a:gdLst>
                <a:gd name="connsiteX0" fmla="*/ 38100 w 45244"/>
                <a:gd name="connsiteY0" fmla="*/ 30956 h 33337"/>
                <a:gd name="connsiteX1" fmla="*/ 38100 w 45244"/>
                <a:gd name="connsiteY1" fmla="*/ 30956 h 33337"/>
                <a:gd name="connsiteX2" fmla="*/ 4762 w 45244"/>
                <a:gd name="connsiteY2" fmla="*/ 30956 h 33337"/>
                <a:gd name="connsiteX3" fmla="*/ 0 w 45244"/>
                <a:gd name="connsiteY3" fmla="*/ 23812 h 33337"/>
                <a:gd name="connsiteX4" fmla="*/ 2381 w 45244"/>
                <a:gd name="connsiteY4" fmla="*/ 7144 h 33337"/>
                <a:gd name="connsiteX5" fmla="*/ 16669 w 45244"/>
                <a:gd name="connsiteY5" fmla="*/ 0 h 33337"/>
                <a:gd name="connsiteX6" fmla="*/ 33337 w 45244"/>
                <a:gd name="connsiteY6" fmla="*/ 2381 h 33337"/>
                <a:gd name="connsiteX7" fmla="*/ 40481 w 45244"/>
                <a:gd name="connsiteY7" fmla="*/ 4762 h 33337"/>
                <a:gd name="connsiteX8" fmla="*/ 45244 w 45244"/>
                <a:gd name="connsiteY8" fmla="*/ 19050 h 33337"/>
                <a:gd name="connsiteX9" fmla="*/ 38100 w 45244"/>
                <a:gd name="connsiteY9" fmla="*/ 30956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4" h="33337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8" name="任意多边形 1117"/>
            <p:cNvSpPr/>
            <p:nvPr>
              <p:custDataLst>
                <p:tags r:id="rId29"/>
              </p:custDataLst>
            </p:nvPr>
          </p:nvSpPr>
          <p:spPr>
            <a:xfrm>
              <a:off x="6495649" y="4773907"/>
              <a:ext cx="52350" cy="23768"/>
            </a:xfrm>
            <a:custGeom>
              <a:avLst/>
              <a:gdLst>
                <a:gd name="connsiteX0" fmla="*/ 40787 w 51710"/>
                <a:gd name="connsiteY0" fmla="*/ 21667 h 21667"/>
                <a:gd name="connsiteX1" fmla="*/ 40787 w 51710"/>
                <a:gd name="connsiteY1" fmla="*/ 21667 h 21667"/>
                <a:gd name="connsiteX2" fmla="*/ 2687 w 51710"/>
                <a:gd name="connsiteY2" fmla="*/ 19286 h 21667"/>
                <a:gd name="connsiteX3" fmla="*/ 306 w 51710"/>
                <a:gd name="connsiteY3" fmla="*/ 12142 h 21667"/>
                <a:gd name="connsiteX4" fmla="*/ 7450 w 51710"/>
                <a:gd name="connsiteY4" fmla="*/ 4998 h 21667"/>
                <a:gd name="connsiteX5" fmla="*/ 21737 w 51710"/>
                <a:gd name="connsiteY5" fmla="*/ 236 h 21667"/>
                <a:gd name="connsiteX6" fmla="*/ 50312 w 51710"/>
                <a:gd name="connsiteY6" fmla="*/ 2617 h 21667"/>
                <a:gd name="connsiteX7" fmla="*/ 47931 w 51710"/>
                <a:gd name="connsiteY7" fmla="*/ 14523 h 21667"/>
                <a:gd name="connsiteX8" fmla="*/ 40787 w 51710"/>
                <a:gd name="connsiteY8" fmla="*/ 21667 h 2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0" h="21667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9" name="任意多边形 1118"/>
            <p:cNvSpPr/>
            <p:nvPr>
              <p:custDataLst>
                <p:tags r:id="rId30"/>
              </p:custDataLst>
            </p:nvPr>
          </p:nvSpPr>
          <p:spPr>
            <a:xfrm>
              <a:off x="5979111" y="4530749"/>
              <a:ext cx="42449" cy="39666"/>
            </a:xfrm>
            <a:custGeom>
              <a:avLst/>
              <a:gdLst>
                <a:gd name="connsiteX0" fmla="*/ 34276 w 41930"/>
                <a:gd name="connsiteY0" fmla="*/ 36159 h 36159"/>
                <a:gd name="connsiteX1" fmla="*/ 34276 w 41930"/>
                <a:gd name="connsiteY1" fmla="*/ 36159 h 36159"/>
                <a:gd name="connsiteX2" fmla="*/ 12845 w 41930"/>
                <a:gd name="connsiteY2" fmla="*/ 31397 h 36159"/>
                <a:gd name="connsiteX3" fmla="*/ 10463 w 41930"/>
                <a:gd name="connsiteY3" fmla="*/ 24253 h 36159"/>
                <a:gd name="connsiteX4" fmla="*/ 3320 w 41930"/>
                <a:gd name="connsiteY4" fmla="*/ 21872 h 36159"/>
                <a:gd name="connsiteX5" fmla="*/ 3320 w 41930"/>
                <a:gd name="connsiteY5" fmla="*/ 441 h 36159"/>
                <a:gd name="connsiteX6" fmla="*/ 10463 w 41930"/>
                <a:gd name="connsiteY6" fmla="*/ 5203 h 36159"/>
                <a:gd name="connsiteX7" fmla="*/ 17607 w 41930"/>
                <a:gd name="connsiteY7" fmla="*/ 7584 h 36159"/>
                <a:gd name="connsiteX8" fmla="*/ 31895 w 41930"/>
                <a:gd name="connsiteY8" fmla="*/ 17109 h 36159"/>
                <a:gd name="connsiteX9" fmla="*/ 39038 w 41930"/>
                <a:gd name="connsiteY9" fmla="*/ 21872 h 36159"/>
                <a:gd name="connsiteX10" fmla="*/ 41420 w 41930"/>
                <a:gd name="connsiteY10" fmla="*/ 29016 h 36159"/>
                <a:gd name="connsiteX11" fmla="*/ 34276 w 41930"/>
                <a:gd name="connsiteY11" fmla="*/ 36159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30" h="36159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0" name="任意多边形 1119"/>
            <p:cNvSpPr/>
            <p:nvPr>
              <p:custDataLst>
                <p:tags r:id="rId31"/>
              </p:custDataLst>
            </p:nvPr>
          </p:nvSpPr>
          <p:spPr>
            <a:xfrm>
              <a:off x="6136153" y="4703131"/>
              <a:ext cx="68126" cy="104993"/>
            </a:xfrm>
            <a:custGeom>
              <a:avLst/>
              <a:gdLst>
                <a:gd name="connsiteX0" fmla="*/ 55367 w 67293"/>
                <a:gd name="connsiteY0" fmla="*/ 95711 h 95711"/>
                <a:gd name="connsiteX1" fmla="*/ 55367 w 67293"/>
                <a:gd name="connsiteY1" fmla="*/ 95711 h 95711"/>
                <a:gd name="connsiteX2" fmla="*/ 31555 w 67293"/>
                <a:gd name="connsiteY2" fmla="*/ 76661 h 95711"/>
                <a:gd name="connsiteX3" fmla="*/ 14886 w 67293"/>
                <a:gd name="connsiteY3" fmla="*/ 55230 h 95711"/>
                <a:gd name="connsiteX4" fmla="*/ 10124 w 67293"/>
                <a:gd name="connsiteY4" fmla="*/ 40942 h 95711"/>
                <a:gd name="connsiteX5" fmla="*/ 7742 w 67293"/>
                <a:gd name="connsiteY5" fmla="*/ 31417 h 95711"/>
                <a:gd name="connsiteX6" fmla="*/ 2980 w 67293"/>
                <a:gd name="connsiteY6" fmla="*/ 24274 h 95711"/>
                <a:gd name="connsiteX7" fmla="*/ 2980 w 67293"/>
                <a:gd name="connsiteY7" fmla="*/ 461 h 95711"/>
                <a:gd name="connsiteX8" fmla="*/ 10124 w 67293"/>
                <a:gd name="connsiteY8" fmla="*/ 5224 h 95711"/>
                <a:gd name="connsiteX9" fmla="*/ 14886 w 67293"/>
                <a:gd name="connsiteY9" fmla="*/ 12367 h 95711"/>
                <a:gd name="connsiteX10" fmla="*/ 17267 w 67293"/>
                <a:gd name="connsiteY10" fmla="*/ 19511 h 95711"/>
                <a:gd name="connsiteX11" fmla="*/ 24411 w 67293"/>
                <a:gd name="connsiteY11" fmla="*/ 24274 h 95711"/>
                <a:gd name="connsiteX12" fmla="*/ 29174 w 67293"/>
                <a:gd name="connsiteY12" fmla="*/ 33799 h 95711"/>
                <a:gd name="connsiteX13" fmla="*/ 36317 w 67293"/>
                <a:gd name="connsiteY13" fmla="*/ 38561 h 95711"/>
                <a:gd name="connsiteX14" fmla="*/ 38699 w 67293"/>
                <a:gd name="connsiteY14" fmla="*/ 45705 h 95711"/>
                <a:gd name="connsiteX15" fmla="*/ 52986 w 67293"/>
                <a:gd name="connsiteY15" fmla="*/ 55230 h 95711"/>
                <a:gd name="connsiteX16" fmla="*/ 55367 w 67293"/>
                <a:gd name="connsiteY16" fmla="*/ 62374 h 95711"/>
                <a:gd name="connsiteX17" fmla="*/ 67274 w 67293"/>
                <a:gd name="connsiteY17" fmla="*/ 83805 h 95711"/>
                <a:gd name="connsiteX18" fmla="*/ 55367 w 67293"/>
                <a:gd name="connsiteY18" fmla="*/ 95711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93" h="95711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1" name="任意多边形 1120"/>
            <p:cNvSpPr/>
            <p:nvPr>
              <p:custDataLst>
                <p:tags r:id="rId32"/>
              </p:custDataLst>
            </p:nvPr>
          </p:nvSpPr>
          <p:spPr>
            <a:xfrm>
              <a:off x="5960775" y="4460372"/>
              <a:ext cx="33878" cy="55188"/>
            </a:xfrm>
            <a:custGeom>
              <a:avLst/>
              <a:gdLst>
                <a:gd name="connsiteX0" fmla="*/ 26194 w 33464"/>
                <a:gd name="connsiteY0" fmla="*/ 50309 h 50309"/>
                <a:gd name="connsiteX1" fmla="*/ 26194 w 33464"/>
                <a:gd name="connsiteY1" fmla="*/ 50309 h 50309"/>
                <a:gd name="connsiteX2" fmla="*/ 7144 w 33464"/>
                <a:gd name="connsiteY2" fmla="*/ 26497 h 50309"/>
                <a:gd name="connsiteX3" fmla="*/ 0 w 33464"/>
                <a:gd name="connsiteY3" fmla="*/ 12209 h 50309"/>
                <a:gd name="connsiteX4" fmla="*/ 21432 w 33464"/>
                <a:gd name="connsiteY4" fmla="*/ 5065 h 50309"/>
                <a:gd name="connsiteX5" fmla="*/ 23813 w 33464"/>
                <a:gd name="connsiteY5" fmla="*/ 12209 h 50309"/>
                <a:gd name="connsiteX6" fmla="*/ 26194 w 33464"/>
                <a:gd name="connsiteY6" fmla="*/ 21734 h 50309"/>
                <a:gd name="connsiteX7" fmla="*/ 28575 w 33464"/>
                <a:gd name="connsiteY7" fmla="*/ 28878 h 50309"/>
                <a:gd name="connsiteX8" fmla="*/ 33338 w 33464"/>
                <a:gd name="connsiteY8" fmla="*/ 47928 h 50309"/>
                <a:gd name="connsiteX9" fmla="*/ 26194 w 33464"/>
                <a:gd name="connsiteY9" fmla="*/ 50309 h 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64" h="50309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2" name="任意多边形 1121"/>
            <p:cNvSpPr/>
            <p:nvPr>
              <p:custDataLst>
                <p:tags r:id="rId33"/>
              </p:custDataLst>
            </p:nvPr>
          </p:nvSpPr>
          <p:spPr>
            <a:xfrm>
              <a:off x="9523842" y="3705871"/>
              <a:ext cx="1403048" cy="2520751"/>
            </a:xfrm>
            <a:custGeom>
              <a:avLst/>
              <a:gdLst>
                <a:gd name="connsiteX0" fmla="*/ 278606 w 1385887"/>
                <a:gd name="connsiteY0" fmla="*/ 0 h 2297906"/>
                <a:gd name="connsiteX1" fmla="*/ 295275 w 1385887"/>
                <a:gd name="connsiteY1" fmla="*/ 2381 h 2297906"/>
                <a:gd name="connsiteX2" fmla="*/ 283369 w 1385887"/>
                <a:gd name="connsiteY2" fmla="*/ 19050 h 2297906"/>
                <a:gd name="connsiteX3" fmla="*/ 280987 w 1385887"/>
                <a:gd name="connsiteY3" fmla="*/ 42862 h 2297906"/>
                <a:gd name="connsiteX4" fmla="*/ 283369 w 1385887"/>
                <a:gd name="connsiteY4" fmla="*/ 50006 h 2297906"/>
                <a:gd name="connsiteX5" fmla="*/ 276225 w 1385887"/>
                <a:gd name="connsiteY5" fmla="*/ 71437 h 2297906"/>
                <a:gd name="connsiteX6" fmla="*/ 273844 w 1385887"/>
                <a:gd name="connsiteY6" fmla="*/ 78581 h 2297906"/>
                <a:gd name="connsiteX7" fmla="*/ 271462 w 1385887"/>
                <a:gd name="connsiteY7" fmla="*/ 85725 h 2297906"/>
                <a:gd name="connsiteX8" fmla="*/ 283369 w 1385887"/>
                <a:gd name="connsiteY8" fmla="*/ 104775 h 2297906"/>
                <a:gd name="connsiteX9" fmla="*/ 292894 w 1385887"/>
                <a:gd name="connsiteY9" fmla="*/ 109537 h 2297906"/>
                <a:gd name="connsiteX10" fmla="*/ 297656 w 1385887"/>
                <a:gd name="connsiteY10" fmla="*/ 95250 h 2297906"/>
                <a:gd name="connsiteX11" fmla="*/ 295275 w 1385887"/>
                <a:gd name="connsiteY11" fmla="*/ 78581 h 2297906"/>
                <a:gd name="connsiteX12" fmla="*/ 292894 w 1385887"/>
                <a:gd name="connsiteY12" fmla="*/ 64293 h 2297906"/>
                <a:gd name="connsiteX13" fmla="*/ 295275 w 1385887"/>
                <a:gd name="connsiteY13" fmla="*/ 47625 h 2297906"/>
                <a:gd name="connsiteX14" fmla="*/ 309562 w 1385887"/>
                <a:gd name="connsiteY14" fmla="*/ 42862 h 2297906"/>
                <a:gd name="connsiteX15" fmla="*/ 319087 w 1385887"/>
                <a:gd name="connsiteY15" fmla="*/ 38100 h 2297906"/>
                <a:gd name="connsiteX16" fmla="*/ 326231 w 1385887"/>
                <a:gd name="connsiteY16" fmla="*/ 35718 h 2297906"/>
                <a:gd name="connsiteX17" fmla="*/ 333375 w 1385887"/>
                <a:gd name="connsiteY17" fmla="*/ 30956 h 2297906"/>
                <a:gd name="connsiteX18" fmla="*/ 330994 w 1385887"/>
                <a:gd name="connsiteY18" fmla="*/ 16668 h 2297906"/>
                <a:gd name="connsiteX19" fmla="*/ 338137 w 1385887"/>
                <a:gd name="connsiteY19" fmla="*/ 11906 h 2297906"/>
                <a:gd name="connsiteX20" fmla="*/ 342900 w 1385887"/>
                <a:gd name="connsiteY20" fmla="*/ 19050 h 2297906"/>
                <a:gd name="connsiteX21" fmla="*/ 345281 w 1385887"/>
                <a:gd name="connsiteY21" fmla="*/ 26193 h 2297906"/>
                <a:gd name="connsiteX22" fmla="*/ 359569 w 1385887"/>
                <a:gd name="connsiteY22" fmla="*/ 30956 h 2297906"/>
                <a:gd name="connsiteX23" fmla="*/ 366712 w 1385887"/>
                <a:gd name="connsiteY23" fmla="*/ 33337 h 2297906"/>
                <a:gd name="connsiteX24" fmla="*/ 373856 w 1385887"/>
                <a:gd name="connsiteY24" fmla="*/ 38100 h 2297906"/>
                <a:gd name="connsiteX25" fmla="*/ 376237 w 1385887"/>
                <a:gd name="connsiteY25" fmla="*/ 45243 h 2297906"/>
                <a:gd name="connsiteX26" fmla="*/ 381000 w 1385887"/>
                <a:gd name="connsiteY26" fmla="*/ 52387 h 2297906"/>
                <a:gd name="connsiteX27" fmla="*/ 390525 w 1385887"/>
                <a:gd name="connsiteY27" fmla="*/ 64293 h 2297906"/>
                <a:gd name="connsiteX28" fmla="*/ 404812 w 1385887"/>
                <a:gd name="connsiteY28" fmla="*/ 59531 h 2297906"/>
                <a:gd name="connsiteX29" fmla="*/ 445294 w 1385887"/>
                <a:gd name="connsiteY29" fmla="*/ 64293 h 2297906"/>
                <a:gd name="connsiteX30" fmla="*/ 452437 w 1385887"/>
                <a:gd name="connsiteY30" fmla="*/ 66675 h 2297906"/>
                <a:gd name="connsiteX31" fmla="*/ 454819 w 1385887"/>
                <a:gd name="connsiteY31" fmla="*/ 73818 h 2297906"/>
                <a:gd name="connsiteX32" fmla="*/ 461962 w 1385887"/>
                <a:gd name="connsiteY32" fmla="*/ 76200 h 2297906"/>
                <a:gd name="connsiteX33" fmla="*/ 485775 w 1385887"/>
                <a:gd name="connsiteY33" fmla="*/ 73818 h 2297906"/>
                <a:gd name="connsiteX34" fmla="*/ 492919 w 1385887"/>
                <a:gd name="connsiteY34" fmla="*/ 69056 h 2297906"/>
                <a:gd name="connsiteX35" fmla="*/ 511969 w 1385887"/>
                <a:gd name="connsiteY35" fmla="*/ 64293 h 2297906"/>
                <a:gd name="connsiteX36" fmla="*/ 514350 w 1385887"/>
                <a:gd name="connsiteY36" fmla="*/ 57150 h 2297906"/>
                <a:gd name="connsiteX37" fmla="*/ 538162 w 1385887"/>
                <a:gd name="connsiteY37" fmla="*/ 54768 h 2297906"/>
                <a:gd name="connsiteX38" fmla="*/ 552450 w 1385887"/>
                <a:gd name="connsiteY38" fmla="*/ 64293 h 2297906"/>
                <a:gd name="connsiteX39" fmla="*/ 564356 w 1385887"/>
                <a:gd name="connsiteY39" fmla="*/ 76200 h 2297906"/>
                <a:gd name="connsiteX40" fmla="*/ 578644 w 1385887"/>
                <a:gd name="connsiteY40" fmla="*/ 80962 h 2297906"/>
                <a:gd name="connsiteX41" fmla="*/ 585787 w 1385887"/>
                <a:gd name="connsiteY41" fmla="*/ 85725 h 2297906"/>
                <a:gd name="connsiteX42" fmla="*/ 600075 w 1385887"/>
                <a:gd name="connsiteY42" fmla="*/ 90487 h 2297906"/>
                <a:gd name="connsiteX43" fmla="*/ 604837 w 1385887"/>
                <a:gd name="connsiteY43" fmla="*/ 107156 h 2297906"/>
                <a:gd name="connsiteX44" fmla="*/ 607219 w 1385887"/>
                <a:gd name="connsiteY44" fmla="*/ 126206 h 2297906"/>
                <a:gd name="connsiteX45" fmla="*/ 626269 w 1385887"/>
                <a:gd name="connsiteY45" fmla="*/ 128587 h 2297906"/>
                <a:gd name="connsiteX46" fmla="*/ 647700 w 1385887"/>
                <a:gd name="connsiteY46" fmla="*/ 140493 h 2297906"/>
                <a:gd name="connsiteX47" fmla="*/ 654844 w 1385887"/>
                <a:gd name="connsiteY47" fmla="*/ 145256 h 2297906"/>
                <a:gd name="connsiteX48" fmla="*/ 664369 w 1385887"/>
                <a:gd name="connsiteY48" fmla="*/ 157162 h 2297906"/>
                <a:gd name="connsiteX49" fmla="*/ 673894 w 1385887"/>
                <a:gd name="connsiteY49" fmla="*/ 171450 h 2297906"/>
                <a:gd name="connsiteX50" fmla="*/ 678656 w 1385887"/>
                <a:gd name="connsiteY50" fmla="*/ 178593 h 2297906"/>
                <a:gd name="connsiteX51" fmla="*/ 681037 w 1385887"/>
                <a:gd name="connsiteY51" fmla="*/ 185737 h 2297906"/>
                <a:gd name="connsiteX52" fmla="*/ 688181 w 1385887"/>
                <a:gd name="connsiteY52" fmla="*/ 188118 h 2297906"/>
                <a:gd name="connsiteX53" fmla="*/ 702469 w 1385887"/>
                <a:gd name="connsiteY53" fmla="*/ 195262 h 2297906"/>
                <a:gd name="connsiteX54" fmla="*/ 704850 w 1385887"/>
                <a:gd name="connsiteY54" fmla="*/ 202406 h 2297906"/>
                <a:gd name="connsiteX55" fmla="*/ 719137 w 1385887"/>
                <a:gd name="connsiteY55" fmla="*/ 216693 h 2297906"/>
                <a:gd name="connsiteX56" fmla="*/ 740569 w 1385887"/>
                <a:gd name="connsiteY56" fmla="*/ 219075 h 2297906"/>
                <a:gd name="connsiteX57" fmla="*/ 771525 w 1385887"/>
                <a:gd name="connsiteY57" fmla="*/ 216693 h 2297906"/>
                <a:gd name="connsiteX58" fmla="*/ 783431 w 1385887"/>
                <a:gd name="connsiteY58" fmla="*/ 219075 h 2297906"/>
                <a:gd name="connsiteX59" fmla="*/ 800100 w 1385887"/>
                <a:gd name="connsiteY59" fmla="*/ 223837 h 2297906"/>
                <a:gd name="connsiteX60" fmla="*/ 819150 w 1385887"/>
                <a:gd name="connsiteY60" fmla="*/ 228600 h 2297906"/>
                <a:gd name="connsiteX61" fmla="*/ 833437 w 1385887"/>
                <a:gd name="connsiteY61" fmla="*/ 233362 h 2297906"/>
                <a:gd name="connsiteX62" fmla="*/ 845344 w 1385887"/>
                <a:gd name="connsiteY62" fmla="*/ 245268 h 2297906"/>
                <a:gd name="connsiteX63" fmla="*/ 859631 w 1385887"/>
                <a:gd name="connsiteY63" fmla="*/ 252412 h 2297906"/>
                <a:gd name="connsiteX64" fmla="*/ 864394 w 1385887"/>
                <a:gd name="connsiteY64" fmla="*/ 259556 h 2297906"/>
                <a:gd name="connsiteX65" fmla="*/ 871537 w 1385887"/>
                <a:gd name="connsiteY65" fmla="*/ 261937 h 2297906"/>
                <a:gd name="connsiteX66" fmla="*/ 878681 w 1385887"/>
                <a:gd name="connsiteY66" fmla="*/ 266700 h 2297906"/>
                <a:gd name="connsiteX67" fmla="*/ 883444 w 1385887"/>
                <a:gd name="connsiteY67" fmla="*/ 273843 h 2297906"/>
                <a:gd name="connsiteX68" fmla="*/ 895350 w 1385887"/>
                <a:gd name="connsiteY68" fmla="*/ 283368 h 2297906"/>
                <a:gd name="connsiteX69" fmla="*/ 900112 w 1385887"/>
                <a:gd name="connsiteY69" fmla="*/ 330993 h 2297906"/>
                <a:gd name="connsiteX70" fmla="*/ 902494 w 1385887"/>
                <a:gd name="connsiteY70" fmla="*/ 338137 h 2297906"/>
                <a:gd name="connsiteX71" fmla="*/ 909637 w 1385887"/>
                <a:gd name="connsiteY71" fmla="*/ 342900 h 2297906"/>
                <a:gd name="connsiteX72" fmla="*/ 912019 w 1385887"/>
                <a:gd name="connsiteY72" fmla="*/ 350043 h 2297906"/>
                <a:gd name="connsiteX73" fmla="*/ 919162 w 1385887"/>
                <a:gd name="connsiteY73" fmla="*/ 352425 h 2297906"/>
                <a:gd name="connsiteX74" fmla="*/ 926306 w 1385887"/>
                <a:gd name="connsiteY74" fmla="*/ 357187 h 2297906"/>
                <a:gd name="connsiteX75" fmla="*/ 928687 w 1385887"/>
                <a:gd name="connsiteY75" fmla="*/ 385762 h 2297906"/>
                <a:gd name="connsiteX76" fmla="*/ 926306 w 1385887"/>
                <a:gd name="connsiteY76" fmla="*/ 392906 h 2297906"/>
                <a:gd name="connsiteX77" fmla="*/ 919162 w 1385887"/>
                <a:gd name="connsiteY77" fmla="*/ 397668 h 2297906"/>
                <a:gd name="connsiteX78" fmla="*/ 916781 w 1385887"/>
                <a:gd name="connsiteY78" fmla="*/ 414337 h 2297906"/>
                <a:gd name="connsiteX79" fmla="*/ 935831 w 1385887"/>
                <a:gd name="connsiteY79" fmla="*/ 411956 h 2297906"/>
                <a:gd name="connsiteX80" fmla="*/ 938212 w 1385887"/>
                <a:gd name="connsiteY80" fmla="*/ 419100 h 2297906"/>
                <a:gd name="connsiteX81" fmla="*/ 945356 w 1385887"/>
                <a:gd name="connsiteY81" fmla="*/ 423862 h 2297906"/>
                <a:gd name="connsiteX82" fmla="*/ 966787 w 1385887"/>
                <a:gd name="connsiteY82" fmla="*/ 428625 h 2297906"/>
                <a:gd name="connsiteX83" fmla="*/ 971550 w 1385887"/>
                <a:gd name="connsiteY83" fmla="*/ 442912 h 2297906"/>
                <a:gd name="connsiteX84" fmla="*/ 962025 w 1385887"/>
                <a:gd name="connsiteY84" fmla="*/ 457200 h 2297906"/>
                <a:gd name="connsiteX85" fmla="*/ 964406 w 1385887"/>
                <a:gd name="connsiteY85" fmla="*/ 464343 h 2297906"/>
                <a:gd name="connsiteX86" fmla="*/ 971550 w 1385887"/>
                <a:gd name="connsiteY86" fmla="*/ 459581 h 2297906"/>
                <a:gd name="connsiteX87" fmla="*/ 978694 w 1385887"/>
                <a:gd name="connsiteY87" fmla="*/ 452437 h 2297906"/>
                <a:gd name="connsiteX88" fmla="*/ 983456 w 1385887"/>
                <a:gd name="connsiteY88" fmla="*/ 445293 h 2297906"/>
                <a:gd name="connsiteX89" fmla="*/ 990600 w 1385887"/>
                <a:gd name="connsiteY89" fmla="*/ 442912 h 2297906"/>
                <a:gd name="connsiteX90" fmla="*/ 1007269 w 1385887"/>
                <a:gd name="connsiteY90" fmla="*/ 445293 h 2297906"/>
                <a:gd name="connsiteX91" fmla="*/ 1014412 w 1385887"/>
                <a:gd name="connsiteY91" fmla="*/ 450056 h 2297906"/>
                <a:gd name="connsiteX92" fmla="*/ 1023937 w 1385887"/>
                <a:gd name="connsiteY92" fmla="*/ 452437 h 2297906"/>
                <a:gd name="connsiteX93" fmla="*/ 1038225 w 1385887"/>
                <a:gd name="connsiteY93" fmla="*/ 457200 h 2297906"/>
                <a:gd name="connsiteX94" fmla="*/ 1052512 w 1385887"/>
                <a:gd name="connsiteY94" fmla="*/ 461962 h 2297906"/>
                <a:gd name="connsiteX95" fmla="*/ 1059656 w 1385887"/>
                <a:gd name="connsiteY95" fmla="*/ 464343 h 2297906"/>
                <a:gd name="connsiteX96" fmla="*/ 1071562 w 1385887"/>
                <a:gd name="connsiteY96" fmla="*/ 473868 h 2297906"/>
                <a:gd name="connsiteX97" fmla="*/ 1085850 w 1385887"/>
                <a:gd name="connsiteY97" fmla="*/ 483393 h 2297906"/>
                <a:gd name="connsiteX98" fmla="*/ 1090612 w 1385887"/>
                <a:gd name="connsiteY98" fmla="*/ 490537 h 2297906"/>
                <a:gd name="connsiteX99" fmla="*/ 1090612 w 1385887"/>
                <a:gd name="connsiteY99" fmla="*/ 523875 h 2297906"/>
                <a:gd name="connsiteX100" fmla="*/ 1092994 w 1385887"/>
                <a:gd name="connsiteY100" fmla="*/ 516731 h 2297906"/>
                <a:gd name="connsiteX101" fmla="*/ 1097756 w 1385887"/>
                <a:gd name="connsiteY101" fmla="*/ 509587 h 2297906"/>
                <a:gd name="connsiteX102" fmla="*/ 1119187 w 1385887"/>
                <a:gd name="connsiteY102" fmla="*/ 500062 h 2297906"/>
                <a:gd name="connsiteX103" fmla="*/ 1126331 w 1385887"/>
                <a:gd name="connsiteY103" fmla="*/ 497681 h 2297906"/>
                <a:gd name="connsiteX104" fmla="*/ 1138237 w 1385887"/>
                <a:gd name="connsiteY104" fmla="*/ 507206 h 2297906"/>
                <a:gd name="connsiteX105" fmla="*/ 1162050 w 1385887"/>
                <a:gd name="connsiteY105" fmla="*/ 514350 h 2297906"/>
                <a:gd name="connsiteX106" fmla="*/ 1238250 w 1385887"/>
                <a:gd name="connsiteY106" fmla="*/ 521493 h 2297906"/>
                <a:gd name="connsiteX107" fmla="*/ 1252537 w 1385887"/>
                <a:gd name="connsiteY107" fmla="*/ 531018 h 2297906"/>
                <a:gd name="connsiteX108" fmla="*/ 1259681 w 1385887"/>
                <a:gd name="connsiteY108" fmla="*/ 535781 h 2297906"/>
                <a:gd name="connsiteX109" fmla="*/ 1271587 w 1385887"/>
                <a:gd name="connsiteY109" fmla="*/ 547687 h 2297906"/>
                <a:gd name="connsiteX110" fmla="*/ 1283494 w 1385887"/>
                <a:gd name="connsiteY110" fmla="*/ 557212 h 2297906"/>
                <a:gd name="connsiteX111" fmla="*/ 1297781 w 1385887"/>
                <a:gd name="connsiteY111" fmla="*/ 569118 h 2297906"/>
                <a:gd name="connsiteX112" fmla="*/ 1302544 w 1385887"/>
                <a:gd name="connsiteY112" fmla="*/ 576262 h 2297906"/>
                <a:gd name="connsiteX113" fmla="*/ 1309687 w 1385887"/>
                <a:gd name="connsiteY113" fmla="*/ 578643 h 2297906"/>
                <a:gd name="connsiteX114" fmla="*/ 1354931 w 1385887"/>
                <a:gd name="connsiteY114" fmla="*/ 590550 h 2297906"/>
                <a:gd name="connsiteX115" fmla="*/ 1366837 w 1385887"/>
                <a:gd name="connsiteY115" fmla="*/ 600075 h 2297906"/>
                <a:gd name="connsiteX116" fmla="*/ 1371600 w 1385887"/>
                <a:gd name="connsiteY116" fmla="*/ 614362 h 2297906"/>
                <a:gd name="connsiteX117" fmla="*/ 1385887 w 1385887"/>
                <a:gd name="connsiteY117" fmla="*/ 619125 h 2297906"/>
                <a:gd name="connsiteX118" fmla="*/ 1381125 w 1385887"/>
                <a:gd name="connsiteY118" fmla="*/ 626268 h 2297906"/>
                <a:gd name="connsiteX119" fmla="*/ 1381125 w 1385887"/>
                <a:gd name="connsiteY119" fmla="*/ 666750 h 2297906"/>
                <a:gd name="connsiteX120" fmla="*/ 1378744 w 1385887"/>
                <a:gd name="connsiteY120" fmla="*/ 690562 h 2297906"/>
                <a:gd name="connsiteX121" fmla="*/ 1373981 w 1385887"/>
                <a:gd name="connsiteY121" fmla="*/ 704850 h 2297906"/>
                <a:gd name="connsiteX122" fmla="*/ 1369219 w 1385887"/>
                <a:gd name="connsiteY122" fmla="*/ 728662 h 2297906"/>
                <a:gd name="connsiteX123" fmla="*/ 1364456 w 1385887"/>
                <a:gd name="connsiteY123" fmla="*/ 735806 h 2297906"/>
                <a:gd name="connsiteX124" fmla="*/ 1357312 w 1385887"/>
                <a:gd name="connsiteY124" fmla="*/ 750093 h 2297906"/>
                <a:gd name="connsiteX125" fmla="*/ 1350169 w 1385887"/>
                <a:gd name="connsiteY125" fmla="*/ 764381 h 2297906"/>
                <a:gd name="connsiteX126" fmla="*/ 1343025 w 1385887"/>
                <a:gd name="connsiteY126" fmla="*/ 769143 h 2297906"/>
                <a:gd name="connsiteX127" fmla="*/ 1335881 w 1385887"/>
                <a:gd name="connsiteY127" fmla="*/ 776287 h 2297906"/>
                <a:gd name="connsiteX128" fmla="*/ 1331119 w 1385887"/>
                <a:gd name="connsiteY128" fmla="*/ 783431 h 2297906"/>
                <a:gd name="connsiteX129" fmla="*/ 1323975 w 1385887"/>
                <a:gd name="connsiteY129" fmla="*/ 785812 h 2297906"/>
                <a:gd name="connsiteX130" fmla="*/ 1316831 w 1385887"/>
                <a:gd name="connsiteY130" fmla="*/ 792956 h 2297906"/>
                <a:gd name="connsiteX131" fmla="*/ 1309687 w 1385887"/>
                <a:gd name="connsiteY131" fmla="*/ 797718 h 2297906"/>
                <a:gd name="connsiteX132" fmla="*/ 1297781 w 1385887"/>
                <a:gd name="connsiteY132" fmla="*/ 809625 h 2297906"/>
                <a:gd name="connsiteX133" fmla="*/ 1288256 w 1385887"/>
                <a:gd name="connsiteY133" fmla="*/ 831056 h 2297906"/>
                <a:gd name="connsiteX134" fmla="*/ 1285875 w 1385887"/>
                <a:gd name="connsiteY134" fmla="*/ 842962 h 2297906"/>
                <a:gd name="connsiteX135" fmla="*/ 1283494 w 1385887"/>
                <a:gd name="connsiteY135" fmla="*/ 850106 h 2297906"/>
                <a:gd name="connsiteX136" fmla="*/ 1276350 w 1385887"/>
                <a:gd name="connsiteY136" fmla="*/ 852487 h 2297906"/>
                <a:gd name="connsiteX137" fmla="*/ 1264444 w 1385887"/>
                <a:gd name="connsiteY137" fmla="*/ 864393 h 2297906"/>
                <a:gd name="connsiteX138" fmla="*/ 1259681 w 1385887"/>
                <a:gd name="connsiteY138" fmla="*/ 878681 h 2297906"/>
                <a:gd name="connsiteX139" fmla="*/ 1257300 w 1385887"/>
                <a:gd name="connsiteY139" fmla="*/ 926306 h 2297906"/>
                <a:gd name="connsiteX140" fmla="*/ 1252537 w 1385887"/>
                <a:gd name="connsiteY140" fmla="*/ 945356 h 2297906"/>
                <a:gd name="connsiteX141" fmla="*/ 1254919 w 1385887"/>
                <a:gd name="connsiteY141" fmla="*/ 954881 h 2297906"/>
                <a:gd name="connsiteX142" fmla="*/ 1259681 w 1385887"/>
                <a:gd name="connsiteY142" fmla="*/ 969168 h 2297906"/>
                <a:gd name="connsiteX143" fmla="*/ 1257300 w 1385887"/>
                <a:gd name="connsiteY143" fmla="*/ 981075 h 2297906"/>
                <a:gd name="connsiteX144" fmla="*/ 1252537 w 1385887"/>
                <a:gd name="connsiteY144" fmla="*/ 988218 h 2297906"/>
                <a:gd name="connsiteX145" fmla="*/ 1250156 w 1385887"/>
                <a:gd name="connsiteY145" fmla="*/ 995362 h 2297906"/>
                <a:gd name="connsiteX146" fmla="*/ 1247775 w 1385887"/>
                <a:gd name="connsiteY146" fmla="*/ 1021556 h 2297906"/>
                <a:gd name="connsiteX147" fmla="*/ 1243012 w 1385887"/>
                <a:gd name="connsiteY147" fmla="*/ 1028700 h 2297906"/>
                <a:gd name="connsiteX148" fmla="*/ 1235869 w 1385887"/>
                <a:gd name="connsiteY148" fmla="*/ 1052512 h 2297906"/>
                <a:gd name="connsiteX149" fmla="*/ 1238250 w 1385887"/>
                <a:gd name="connsiteY149" fmla="*/ 1062037 h 2297906"/>
                <a:gd name="connsiteX150" fmla="*/ 1240631 w 1385887"/>
                <a:gd name="connsiteY150" fmla="*/ 1069181 h 2297906"/>
                <a:gd name="connsiteX151" fmla="*/ 1233487 w 1385887"/>
                <a:gd name="connsiteY151" fmla="*/ 1085850 h 2297906"/>
                <a:gd name="connsiteX152" fmla="*/ 1226344 w 1385887"/>
                <a:gd name="connsiteY152" fmla="*/ 1090612 h 2297906"/>
                <a:gd name="connsiteX153" fmla="*/ 1221581 w 1385887"/>
                <a:gd name="connsiteY153" fmla="*/ 1097756 h 2297906"/>
                <a:gd name="connsiteX154" fmla="*/ 1216819 w 1385887"/>
                <a:gd name="connsiteY154" fmla="*/ 1112043 h 2297906"/>
                <a:gd name="connsiteX155" fmla="*/ 1207294 w 1385887"/>
                <a:gd name="connsiteY155" fmla="*/ 1126331 h 2297906"/>
                <a:gd name="connsiteX156" fmla="*/ 1197769 w 1385887"/>
                <a:gd name="connsiteY156" fmla="*/ 1147762 h 2297906"/>
                <a:gd name="connsiteX157" fmla="*/ 1195387 w 1385887"/>
                <a:gd name="connsiteY157" fmla="*/ 1164431 h 2297906"/>
                <a:gd name="connsiteX158" fmla="*/ 1188244 w 1385887"/>
                <a:gd name="connsiteY158" fmla="*/ 1166812 h 2297906"/>
                <a:gd name="connsiteX159" fmla="*/ 1185862 w 1385887"/>
                <a:gd name="connsiteY159" fmla="*/ 1173956 h 2297906"/>
                <a:gd name="connsiteX160" fmla="*/ 1181100 w 1385887"/>
                <a:gd name="connsiteY160" fmla="*/ 1181100 h 2297906"/>
                <a:gd name="connsiteX161" fmla="*/ 1154906 w 1385887"/>
                <a:gd name="connsiteY161" fmla="*/ 1193006 h 2297906"/>
                <a:gd name="connsiteX162" fmla="*/ 1128712 w 1385887"/>
                <a:gd name="connsiteY162" fmla="*/ 1190625 h 2297906"/>
                <a:gd name="connsiteX163" fmla="*/ 1109662 w 1385887"/>
                <a:gd name="connsiteY163" fmla="*/ 1195387 h 2297906"/>
                <a:gd name="connsiteX164" fmla="*/ 1102519 w 1385887"/>
                <a:gd name="connsiteY164" fmla="*/ 1200150 h 2297906"/>
                <a:gd name="connsiteX165" fmla="*/ 1092994 w 1385887"/>
                <a:gd name="connsiteY165" fmla="*/ 1202531 h 2297906"/>
                <a:gd name="connsiteX166" fmla="*/ 1085850 w 1385887"/>
                <a:gd name="connsiteY166" fmla="*/ 1204912 h 2297906"/>
                <a:gd name="connsiteX167" fmla="*/ 1076325 w 1385887"/>
                <a:gd name="connsiteY167" fmla="*/ 1207293 h 2297906"/>
                <a:gd name="connsiteX168" fmla="*/ 1062037 w 1385887"/>
                <a:gd name="connsiteY168" fmla="*/ 1212056 h 2297906"/>
                <a:gd name="connsiteX169" fmla="*/ 1054894 w 1385887"/>
                <a:gd name="connsiteY169" fmla="*/ 1216818 h 2297906"/>
                <a:gd name="connsiteX170" fmla="*/ 1040606 w 1385887"/>
                <a:gd name="connsiteY170" fmla="*/ 1221581 h 2297906"/>
                <a:gd name="connsiteX171" fmla="*/ 1038225 w 1385887"/>
                <a:gd name="connsiteY171" fmla="*/ 1228725 h 2297906"/>
                <a:gd name="connsiteX172" fmla="*/ 1023937 w 1385887"/>
                <a:gd name="connsiteY172" fmla="*/ 1238250 h 2297906"/>
                <a:gd name="connsiteX173" fmla="*/ 1009650 w 1385887"/>
                <a:gd name="connsiteY173" fmla="*/ 1245393 h 2297906"/>
                <a:gd name="connsiteX174" fmla="*/ 1004887 w 1385887"/>
                <a:gd name="connsiteY174" fmla="*/ 1252537 h 2297906"/>
                <a:gd name="connsiteX175" fmla="*/ 1002199 w 1385887"/>
                <a:gd name="connsiteY175" fmla="*/ 1254432 h 2297906"/>
                <a:gd name="connsiteX176" fmla="*/ 1002506 w 1385887"/>
                <a:gd name="connsiteY176" fmla="*/ 1254918 h 2297906"/>
                <a:gd name="connsiteX177" fmla="*/ 992981 w 1385887"/>
                <a:gd name="connsiteY177" fmla="*/ 1269206 h 2297906"/>
                <a:gd name="connsiteX178" fmla="*/ 990600 w 1385887"/>
                <a:gd name="connsiteY178" fmla="*/ 1276350 h 2297906"/>
                <a:gd name="connsiteX179" fmla="*/ 983456 w 1385887"/>
                <a:gd name="connsiteY179" fmla="*/ 1283493 h 2297906"/>
                <a:gd name="connsiteX180" fmla="*/ 976312 w 1385887"/>
                <a:gd name="connsiteY180" fmla="*/ 1307306 h 2297906"/>
                <a:gd name="connsiteX181" fmla="*/ 973931 w 1385887"/>
                <a:gd name="connsiteY181" fmla="*/ 1354931 h 2297906"/>
                <a:gd name="connsiteX182" fmla="*/ 969169 w 1385887"/>
                <a:gd name="connsiteY182" fmla="*/ 1362075 h 2297906"/>
                <a:gd name="connsiteX183" fmla="*/ 966787 w 1385887"/>
                <a:gd name="connsiteY183" fmla="*/ 1369218 h 2297906"/>
                <a:gd name="connsiteX184" fmla="*/ 959644 w 1385887"/>
                <a:gd name="connsiteY184" fmla="*/ 1371600 h 2297906"/>
                <a:gd name="connsiteX185" fmla="*/ 954881 w 1385887"/>
                <a:gd name="connsiteY185" fmla="*/ 1378743 h 2297906"/>
                <a:gd name="connsiteX186" fmla="*/ 947737 w 1385887"/>
                <a:gd name="connsiteY186" fmla="*/ 1381125 h 2297906"/>
                <a:gd name="connsiteX187" fmla="*/ 945356 w 1385887"/>
                <a:gd name="connsiteY187" fmla="*/ 1388268 h 2297906"/>
                <a:gd name="connsiteX188" fmla="*/ 940594 w 1385887"/>
                <a:gd name="connsiteY188" fmla="*/ 1395412 h 2297906"/>
                <a:gd name="connsiteX189" fmla="*/ 933450 w 1385887"/>
                <a:gd name="connsiteY189" fmla="*/ 1400175 h 2297906"/>
                <a:gd name="connsiteX190" fmla="*/ 931069 w 1385887"/>
                <a:gd name="connsiteY190" fmla="*/ 1407318 h 2297906"/>
                <a:gd name="connsiteX191" fmla="*/ 923925 w 1385887"/>
                <a:gd name="connsiteY191" fmla="*/ 1428750 h 2297906"/>
                <a:gd name="connsiteX192" fmla="*/ 916781 w 1385887"/>
                <a:gd name="connsiteY192" fmla="*/ 1443037 h 2297906"/>
                <a:gd name="connsiteX193" fmla="*/ 907256 w 1385887"/>
                <a:gd name="connsiteY193" fmla="*/ 1457325 h 2297906"/>
                <a:gd name="connsiteX194" fmla="*/ 904875 w 1385887"/>
                <a:gd name="connsiteY194" fmla="*/ 1464468 h 2297906"/>
                <a:gd name="connsiteX195" fmla="*/ 895350 w 1385887"/>
                <a:gd name="connsiteY195" fmla="*/ 1478756 h 2297906"/>
                <a:gd name="connsiteX196" fmla="*/ 892969 w 1385887"/>
                <a:gd name="connsiteY196" fmla="*/ 1485900 h 2297906"/>
                <a:gd name="connsiteX197" fmla="*/ 876300 w 1385887"/>
                <a:gd name="connsiteY197" fmla="*/ 1502568 h 2297906"/>
                <a:gd name="connsiteX198" fmla="*/ 869156 w 1385887"/>
                <a:gd name="connsiteY198" fmla="*/ 1509712 h 2297906"/>
                <a:gd name="connsiteX199" fmla="*/ 859631 w 1385887"/>
                <a:gd name="connsiteY199" fmla="*/ 1524000 h 2297906"/>
                <a:gd name="connsiteX200" fmla="*/ 852487 w 1385887"/>
                <a:gd name="connsiteY200" fmla="*/ 1531143 h 2297906"/>
                <a:gd name="connsiteX201" fmla="*/ 845344 w 1385887"/>
                <a:gd name="connsiteY201" fmla="*/ 1545431 h 2297906"/>
                <a:gd name="connsiteX202" fmla="*/ 840581 w 1385887"/>
                <a:gd name="connsiteY202" fmla="*/ 1552575 h 2297906"/>
                <a:gd name="connsiteX203" fmla="*/ 823912 w 1385887"/>
                <a:gd name="connsiteY203" fmla="*/ 1571625 h 2297906"/>
                <a:gd name="connsiteX204" fmla="*/ 812006 w 1385887"/>
                <a:gd name="connsiteY204" fmla="*/ 1574006 h 2297906"/>
                <a:gd name="connsiteX205" fmla="*/ 809625 w 1385887"/>
                <a:gd name="connsiteY205" fmla="*/ 1581150 h 2297906"/>
                <a:gd name="connsiteX206" fmla="*/ 797719 w 1385887"/>
                <a:gd name="connsiteY206" fmla="*/ 1593056 h 2297906"/>
                <a:gd name="connsiteX207" fmla="*/ 776287 w 1385887"/>
                <a:gd name="connsiteY207" fmla="*/ 1597818 h 2297906"/>
                <a:gd name="connsiteX208" fmla="*/ 762000 w 1385887"/>
                <a:gd name="connsiteY208" fmla="*/ 1595437 h 2297906"/>
                <a:gd name="connsiteX209" fmla="*/ 742950 w 1385887"/>
                <a:gd name="connsiteY209" fmla="*/ 1600200 h 2297906"/>
                <a:gd name="connsiteX210" fmla="*/ 735806 w 1385887"/>
                <a:gd name="connsiteY210" fmla="*/ 1597818 h 2297906"/>
                <a:gd name="connsiteX211" fmla="*/ 731044 w 1385887"/>
                <a:gd name="connsiteY211" fmla="*/ 1590675 h 2297906"/>
                <a:gd name="connsiteX212" fmla="*/ 716756 w 1385887"/>
                <a:gd name="connsiteY212" fmla="*/ 1585912 h 2297906"/>
                <a:gd name="connsiteX213" fmla="*/ 709612 w 1385887"/>
                <a:gd name="connsiteY213" fmla="*/ 1588293 h 2297906"/>
                <a:gd name="connsiteX214" fmla="*/ 692944 w 1385887"/>
                <a:gd name="connsiteY214" fmla="*/ 1590675 h 2297906"/>
                <a:gd name="connsiteX215" fmla="*/ 685800 w 1385887"/>
                <a:gd name="connsiteY215" fmla="*/ 1576387 h 2297906"/>
                <a:gd name="connsiteX216" fmla="*/ 678656 w 1385887"/>
                <a:gd name="connsiteY216" fmla="*/ 1578768 h 2297906"/>
                <a:gd name="connsiteX217" fmla="*/ 690562 w 1385887"/>
                <a:gd name="connsiteY217" fmla="*/ 1600200 h 2297906"/>
                <a:gd name="connsiteX218" fmla="*/ 697706 w 1385887"/>
                <a:gd name="connsiteY218" fmla="*/ 1602581 h 2297906"/>
                <a:gd name="connsiteX219" fmla="*/ 711994 w 1385887"/>
                <a:gd name="connsiteY219" fmla="*/ 1604962 h 2297906"/>
                <a:gd name="connsiteX220" fmla="*/ 714375 w 1385887"/>
                <a:gd name="connsiteY220" fmla="*/ 1631156 h 2297906"/>
                <a:gd name="connsiteX221" fmla="*/ 716756 w 1385887"/>
                <a:gd name="connsiteY221" fmla="*/ 1645443 h 2297906"/>
                <a:gd name="connsiteX222" fmla="*/ 723900 w 1385887"/>
                <a:gd name="connsiteY222" fmla="*/ 1647825 h 2297906"/>
                <a:gd name="connsiteX223" fmla="*/ 723900 w 1385887"/>
                <a:gd name="connsiteY223" fmla="*/ 1664493 h 2297906"/>
                <a:gd name="connsiteX224" fmla="*/ 719137 w 1385887"/>
                <a:gd name="connsiteY224" fmla="*/ 1671637 h 2297906"/>
                <a:gd name="connsiteX225" fmla="*/ 711994 w 1385887"/>
                <a:gd name="connsiteY225" fmla="*/ 1685925 h 2297906"/>
                <a:gd name="connsiteX226" fmla="*/ 700087 w 1385887"/>
                <a:gd name="connsiteY226" fmla="*/ 1695450 h 2297906"/>
                <a:gd name="connsiteX227" fmla="*/ 683419 w 1385887"/>
                <a:gd name="connsiteY227" fmla="*/ 1712118 h 2297906"/>
                <a:gd name="connsiteX228" fmla="*/ 676275 w 1385887"/>
                <a:gd name="connsiteY228" fmla="*/ 1714500 h 2297906"/>
                <a:gd name="connsiteX229" fmla="*/ 669131 w 1385887"/>
                <a:gd name="connsiteY229" fmla="*/ 1716881 h 2297906"/>
                <a:gd name="connsiteX230" fmla="*/ 654844 w 1385887"/>
                <a:gd name="connsiteY230" fmla="*/ 1721643 h 2297906"/>
                <a:gd name="connsiteX231" fmla="*/ 635794 w 1385887"/>
                <a:gd name="connsiteY231" fmla="*/ 1726406 h 2297906"/>
                <a:gd name="connsiteX232" fmla="*/ 621506 w 1385887"/>
                <a:gd name="connsiteY232" fmla="*/ 1731168 h 2297906"/>
                <a:gd name="connsiteX233" fmla="*/ 585787 w 1385887"/>
                <a:gd name="connsiteY233" fmla="*/ 1733550 h 2297906"/>
                <a:gd name="connsiteX234" fmla="*/ 571500 w 1385887"/>
                <a:gd name="connsiteY234" fmla="*/ 1738312 h 2297906"/>
                <a:gd name="connsiteX235" fmla="*/ 569119 w 1385887"/>
                <a:gd name="connsiteY235" fmla="*/ 1783556 h 2297906"/>
                <a:gd name="connsiteX236" fmla="*/ 561975 w 1385887"/>
                <a:gd name="connsiteY236" fmla="*/ 1797843 h 2297906"/>
                <a:gd name="connsiteX237" fmla="*/ 554831 w 1385887"/>
                <a:gd name="connsiteY237" fmla="*/ 1802606 h 2297906"/>
                <a:gd name="connsiteX238" fmla="*/ 538162 w 1385887"/>
                <a:gd name="connsiteY238" fmla="*/ 1807368 h 2297906"/>
                <a:gd name="connsiteX239" fmla="*/ 516731 w 1385887"/>
                <a:gd name="connsiteY239" fmla="*/ 1809750 h 2297906"/>
                <a:gd name="connsiteX240" fmla="*/ 497681 w 1385887"/>
                <a:gd name="connsiteY240" fmla="*/ 1804987 h 2297906"/>
                <a:gd name="connsiteX241" fmla="*/ 485775 w 1385887"/>
                <a:gd name="connsiteY241" fmla="*/ 1795462 h 2297906"/>
                <a:gd name="connsiteX242" fmla="*/ 478631 w 1385887"/>
                <a:gd name="connsiteY242" fmla="*/ 1800225 h 2297906"/>
                <a:gd name="connsiteX243" fmla="*/ 476250 w 1385887"/>
                <a:gd name="connsiteY243" fmla="*/ 1807368 h 2297906"/>
                <a:gd name="connsiteX244" fmla="*/ 488156 w 1385887"/>
                <a:gd name="connsiteY244" fmla="*/ 1819275 h 2297906"/>
                <a:gd name="connsiteX245" fmla="*/ 481012 w 1385887"/>
                <a:gd name="connsiteY245" fmla="*/ 1824037 h 2297906"/>
                <a:gd name="connsiteX246" fmla="*/ 483394 w 1385887"/>
                <a:gd name="connsiteY246" fmla="*/ 1845468 h 2297906"/>
                <a:gd name="connsiteX247" fmla="*/ 500062 w 1385887"/>
                <a:gd name="connsiteY247" fmla="*/ 1850231 h 2297906"/>
                <a:gd name="connsiteX248" fmla="*/ 526256 w 1385887"/>
                <a:gd name="connsiteY248" fmla="*/ 1847850 h 2297906"/>
                <a:gd name="connsiteX249" fmla="*/ 523875 w 1385887"/>
                <a:gd name="connsiteY249" fmla="*/ 1869281 h 2297906"/>
                <a:gd name="connsiteX250" fmla="*/ 502444 w 1385887"/>
                <a:gd name="connsiteY250" fmla="*/ 1871662 h 2297906"/>
                <a:gd name="connsiteX251" fmla="*/ 492919 w 1385887"/>
                <a:gd name="connsiteY251" fmla="*/ 1874043 h 2297906"/>
                <a:gd name="connsiteX252" fmla="*/ 488156 w 1385887"/>
                <a:gd name="connsiteY252" fmla="*/ 1881187 h 2297906"/>
                <a:gd name="connsiteX253" fmla="*/ 481012 w 1385887"/>
                <a:gd name="connsiteY253" fmla="*/ 1885950 h 2297906"/>
                <a:gd name="connsiteX254" fmla="*/ 478631 w 1385887"/>
                <a:gd name="connsiteY254" fmla="*/ 1893093 h 2297906"/>
                <a:gd name="connsiteX255" fmla="*/ 476250 w 1385887"/>
                <a:gd name="connsiteY255" fmla="*/ 1900237 h 2297906"/>
                <a:gd name="connsiteX256" fmla="*/ 469106 w 1385887"/>
                <a:gd name="connsiteY256" fmla="*/ 1921668 h 2297906"/>
                <a:gd name="connsiteX257" fmla="*/ 464344 w 1385887"/>
                <a:gd name="connsiteY257" fmla="*/ 1935956 h 2297906"/>
                <a:gd name="connsiteX258" fmla="*/ 457200 w 1385887"/>
                <a:gd name="connsiteY258" fmla="*/ 1940718 h 2297906"/>
                <a:gd name="connsiteX259" fmla="*/ 423862 w 1385887"/>
                <a:gd name="connsiteY259" fmla="*/ 1947862 h 2297906"/>
                <a:gd name="connsiteX260" fmla="*/ 421481 w 1385887"/>
                <a:gd name="connsiteY260" fmla="*/ 1955006 h 2297906"/>
                <a:gd name="connsiteX261" fmla="*/ 414337 w 1385887"/>
                <a:gd name="connsiteY261" fmla="*/ 1959768 h 2297906"/>
                <a:gd name="connsiteX262" fmla="*/ 407194 w 1385887"/>
                <a:gd name="connsiteY262" fmla="*/ 1983581 h 2297906"/>
                <a:gd name="connsiteX263" fmla="*/ 409575 w 1385887"/>
                <a:gd name="connsiteY263" fmla="*/ 1990725 h 2297906"/>
                <a:gd name="connsiteX264" fmla="*/ 416719 w 1385887"/>
                <a:gd name="connsiteY264" fmla="*/ 1995487 h 2297906"/>
                <a:gd name="connsiteX265" fmla="*/ 423862 w 1385887"/>
                <a:gd name="connsiteY265" fmla="*/ 2000250 h 2297906"/>
                <a:gd name="connsiteX266" fmla="*/ 438150 w 1385887"/>
                <a:gd name="connsiteY266" fmla="*/ 2009775 h 2297906"/>
                <a:gd name="connsiteX267" fmla="*/ 452437 w 1385887"/>
                <a:gd name="connsiteY267" fmla="*/ 2019300 h 2297906"/>
                <a:gd name="connsiteX268" fmla="*/ 459581 w 1385887"/>
                <a:gd name="connsiteY268" fmla="*/ 2021681 h 2297906"/>
                <a:gd name="connsiteX269" fmla="*/ 450056 w 1385887"/>
                <a:gd name="connsiteY269" fmla="*/ 2035968 h 2297906"/>
                <a:gd name="connsiteX270" fmla="*/ 442912 w 1385887"/>
                <a:gd name="connsiteY270" fmla="*/ 2040731 h 2297906"/>
                <a:gd name="connsiteX271" fmla="*/ 431006 w 1385887"/>
                <a:gd name="connsiteY271" fmla="*/ 2050256 h 2297906"/>
                <a:gd name="connsiteX272" fmla="*/ 419100 w 1385887"/>
                <a:gd name="connsiteY272" fmla="*/ 2059781 h 2297906"/>
                <a:gd name="connsiteX273" fmla="*/ 411956 w 1385887"/>
                <a:gd name="connsiteY273" fmla="*/ 2062162 h 2297906"/>
                <a:gd name="connsiteX274" fmla="*/ 404812 w 1385887"/>
                <a:gd name="connsiteY274" fmla="*/ 2081212 h 2297906"/>
                <a:gd name="connsiteX275" fmla="*/ 395287 w 1385887"/>
                <a:gd name="connsiteY275" fmla="*/ 2102643 h 2297906"/>
                <a:gd name="connsiteX276" fmla="*/ 388144 w 1385887"/>
                <a:gd name="connsiteY276" fmla="*/ 2107406 h 2297906"/>
                <a:gd name="connsiteX277" fmla="*/ 381000 w 1385887"/>
                <a:gd name="connsiteY277" fmla="*/ 2109787 h 2297906"/>
                <a:gd name="connsiteX278" fmla="*/ 373856 w 1385887"/>
                <a:gd name="connsiteY278" fmla="*/ 2116931 h 2297906"/>
                <a:gd name="connsiteX279" fmla="*/ 366712 w 1385887"/>
                <a:gd name="connsiteY279" fmla="*/ 2119312 h 2297906"/>
                <a:gd name="connsiteX280" fmla="*/ 364331 w 1385887"/>
                <a:gd name="connsiteY280" fmla="*/ 2126456 h 2297906"/>
                <a:gd name="connsiteX281" fmla="*/ 366712 w 1385887"/>
                <a:gd name="connsiteY281" fmla="*/ 2166937 h 2297906"/>
                <a:gd name="connsiteX282" fmla="*/ 383381 w 1385887"/>
                <a:gd name="connsiteY282" fmla="*/ 2185987 h 2297906"/>
                <a:gd name="connsiteX283" fmla="*/ 378619 w 1385887"/>
                <a:gd name="connsiteY283" fmla="*/ 2193131 h 2297906"/>
                <a:gd name="connsiteX284" fmla="*/ 383381 w 1385887"/>
                <a:gd name="connsiteY284" fmla="*/ 2207418 h 2297906"/>
                <a:gd name="connsiteX285" fmla="*/ 388144 w 1385887"/>
                <a:gd name="connsiteY285" fmla="*/ 2214562 h 2297906"/>
                <a:gd name="connsiteX286" fmla="*/ 402431 w 1385887"/>
                <a:gd name="connsiteY286" fmla="*/ 2224087 h 2297906"/>
                <a:gd name="connsiteX287" fmla="*/ 409575 w 1385887"/>
                <a:gd name="connsiteY287" fmla="*/ 2228850 h 2297906"/>
                <a:gd name="connsiteX288" fmla="*/ 414337 w 1385887"/>
                <a:gd name="connsiteY288" fmla="*/ 2235993 h 2297906"/>
                <a:gd name="connsiteX289" fmla="*/ 426244 w 1385887"/>
                <a:gd name="connsiteY289" fmla="*/ 2250281 h 2297906"/>
                <a:gd name="connsiteX290" fmla="*/ 433387 w 1385887"/>
                <a:gd name="connsiteY290" fmla="*/ 2252662 h 2297906"/>
                <a:gd name="connsiteX291" fmla="*/ 454819 w 1385887"/>
                <a:gd name="connsiteY291" fmla="*/ 2257425 h 2297906"/>
                <a:gd name="connsiteX292" fmla="*/ 461962 w 1385887"/>
                <a:gd name="connsiteY292" fmla="*/ 2259806 h 2297906"/>
                <a:gd name="connsiteX293" fmla="*/ 481012 w 1385887"/>
                <a:gd name="connsiteY293" fmla="*/ 2264568 h 2297906"/>
                <a:gd name="connsiteX294" fmla="*/ 507206 w 1385887"/>
                <a:gd name="connsiteY294" fmla="*/ 2266950 h 2297906"/>
                <a:gd name="connsiteX295" fmla="*/ 514350 w 1385887"/>
                <a:gd name="connsiteY295" fmla="*/ 2269331 h 2297906"/>
                <a:gd name="connsiteX296" fmla="*/ 511969 w 1385887"/>
                <a:gd name="connsiteY296" fmla="*/ 2276475 h 2297906"/>
                <a:gd name="connsiteX297" fmla="*/ 483394 w 1385887"/>
                <a:gd name="connsiteY297" fmla="*/ 2278856 h 2297906"/>
                <a:gd name="connsiteX298" fmla="*/ 473869 w 1385887"/>
                <a:gd name="connsiteY298" fmla="*/ 2281237 h 2297906"/>
                <a:gd name="connsiteX299" fmla="*/ 450056 w 1385887"/>
                <a:gd name="connsiteY299" fmla="*/ 2286000 h 2297906"/>
                <a:gd name="connsiteX300" fmla="*/ 435769 w 1385887"/>
                <a:gd name="connsiteY300" fmla="*/ 2290762 h 2297906"/>
                <a:gd name="connsiteX301" fmla="*/ 428625 w 1385887"/>
                <a:gd name="connsiteY301" fmla="*/ 2295525 h 2297906"/>
                <a:gd name="connsiteX302" fmla="*/ 402431 w 1385887"/>
                <a:gd name="connsiteY302" fmla="*/ 2297906 h 2297906"/>
                <a:gd name="connsiteX303" fmla="*/ 388144 w 1385887"/>
                <a:gd name="connsiteY303" fmla="*/ 2293143 h 2297906"/>
                <a:gd name="connsiteX304" fmla="*/ 347662 w 1385887"/>
                <a:gd name="connsiteY304" fmla="*/ 2293143 h 2297906"/>
                <a:gd name="connsiteX305" fmla="*/ 340519 w 1385887"/>
                <a:gd name="connsiteY305" fmla="*/ 2290762 h 2297906"/>
                <a:gd name="connsiteX306" fmla="*/ 319087 w 1385887"/>
                <a:gd name="connsiteY306" fmla="*/ 2281237 h 2297906"/>
                <a:gd name="connsiteX307" fmla="*/ 302419 w 1385887"/>
                <a:gd name="connsiteY307" fmla="*/ 2276475 h 2297906"/>
                <a:gd name="connsiteX308" fmla="*/ 283369 w 1385887"/>
                <a:gd name="connsiteY308" fmla="*/ 2271712 h 2297906"/>
                <a:gd name="connsiteX309" fmla="*/ 276225 w 1385887"/>
                <a:gd name="connsiteY309" fmla="*/ 2269331 h 2297906"/>
                <a:gd name="connsiteX310" fmla="*/ 269081 w 1385887"/>
                <a:gd name="connsiteY310" fmla="*/ 2264568 h 2297906"/>
                <a:gd name="connsiteX311" fmla="*/ 261937 w 1385887"/>
                <a:gd name="connsiteY311" fmla="*/ 2262187 h 2297906"/>
                <a:gd name="connsiteX312" fmla="*/ 257175 w 1385887"/>
                <a:gd name="connsiteY312" fmla="*/ 2255043 h 2297906"/>
                <a:gd name="connsiteX313" fmla="*/ 250031 w 1385887"/>
                <a:gd name="connsiteY313" fmla="*/ 2247900 h 2297906"/>
                <a:gd name="connsiteX314" fmla="*/ 238125 w 1385887"/>
                <a:gd name="connsiteY314" fmla="*/ 2235993 h 2297906"/>
                <a:gd name="connsiteX315" fmla="*/ 230981 w 1385887"/>
                <a:gd name="connsiteY315" fmla="*/ 2231231 h 2297906"/>
                <a:gd name="connsiteX316" fmla="*/ 216694 w 1385887"/>
                <a:gd name="connsiteY316" fmla="*/ 2226468 h 2297906"/>
                <a:gd name="connsiteX317" fmla="*/ 211931 w 1385887"/>
                <a:gd name="connsiteY317" fmla="*/ 2219325 h 2297906"/>
                <a:gd name="connsiteX318" fmla="*/ 204787 w 1385887"/>
                <a:gd name="connsiteY318" fmla="*/ 2214562 h 2297906"/>
                <a:gd name="connsiteX319" fmla="*/ 202406 w 1385887"/>
                <a:gd name="connsiteY319" fmla="*/ 2207418 h 2297906"/>
                <a:gd name="connsiteX320" fmla="*/ 197644 w 1385887"/>
                <a:gd name="connsiteY320" fmla="*/ 2193131 h 2297906"/>
                <a:gd name="connsiteX321" fmla="*/ 190500 w 1385887"/>
                <a:gd name="connsiteY321" fmla="*/ 2188368 h 2297906"/>
                <a:gd name="connsiteX322" fmla="*/ 188119 w 1385887"/>
                <a:gd name="connsiteY322" fmla="*/ 2181225 h 2297906"/>
                <a:gd name="connsiteX323" fmla="*/ 180975 w 1385887"/>
                <a:gd name="connsiteY323" fmla="*/ 2178843 h 2297906"/>
                <a:gd name="connsiteX324" fmla="*/ 176212 w 1385887"/>
                <a:gd name="connsiteY324" fmla="*/ 2171700 h 2297906"/>
                <a:gd name="connsiteX325" fmla="*/ 176212 w 1385887"/>
                <a:gd name="connsiteY325" fmla="*/ 2133600 h 2297906"/>
                <a:gd name="connsiteX326" fmla="*/ 166687 w 1385887"/>
                <a:gd name="connsiteY326" fmla="*/ 2119312 h 2297906"/>
                <a:gd name="connsiteX327" fmla="*/ 161925 w 1385887"/>
                <a:gd name="connsiteY327" fmla="*/ 2105025 h 2297906"/>
                <a:gd name="connsiteX328" fmla="*/ 161925 w 1385887"/>
                <a:gd name="connsiteY328" fmla="*/ 2055018 h 2297906"/>
                <a:gd name="connsiteX329" fmla="*/ 166687 w 1385887"/>
                <a:gd name="connsiteY329" fmla="*/ 2047875 h 2297906"/>
                <a:gd name="connsiteX330" fmla="*/ 176212 w 1385887"/>
                <a:gd name="connsiteY330" fmla="*/ 2033587 h 2297906"/>
                <a:gd name="connsiteX331" fmla="*/ 183356 w 1385887"/>
                <a:gd name="connsiteY331" fmla="*/ 2028825 h 2297906"/>
                <a:gd name="connsiteX332" fmla="*/ 190500 w 1385887"/>
                <a:gd name="connsiteY332" fmla="*/ 2026443 h 2297906"/>
                <a:gd name="connsiteX333" fmla="*/ 202406 w 1385887"/>
                <a:gd name="connsiteY333" fmla="*/ 2014537 h 2297906"/>
                <a:gd name="connsiteX334" fmla="*/ 204787 w 1385887"/>
                <a:gd name="connsiteY334" fmla="*/ 2005012 h 2297906"/>
                <a:gd name="connsiteX335" fmla="*/ 178594 w 1385887"/>
                <a:gd name="connsiteY335" fmla="*/ 2000250 h 2297906"/>
                <a:gd name="connsiteX336" fmla="*/ 166687 w 1385887"/>
                <a:gd name="connsiteY336" fmla="*/ 1997868 h 2297906"/>
                <a:gd name="connsiteX337" fmla="*/ 164306 w 1385887"/>
                <a:gd name="connsiteY337" fmla="*/ 1988343 h 2297906"/>
                <a:gd name="connsiteX338" fmla="*/ 178594 w 1385887"/>
                <a:gd name="connsiteY338" fmla="*/ 1978818 h 2297906"/>
                <a:gd name="connsiteX339" fmla="*/ 185737 w 1385887"/>
                <a:gd name="connsiteY339" fmla="*/ 1964531 h 2297906"/>
                <a:gd name="connsiteX340" fmla="*/ 190500 w 1385887"/>
                <a:gd name="connsiteY340" fmla="*/ 1957387 h 2297906"/>
                <a:gd name="connsiteX341" fmla="*/ 204787 w 1385887"/>
                <a:gd name="connsiteY341" fmla="*/ 1928812 h 2297906"/>
                <a:gd name="connsiteX342" fmla="*/ 209550 w 1385887"/>
                <a:gd name="connsiteY342" fmla="*/ 1921668 h 2297906"/>
                <a:gd name="connsiteX343" fmla="*/ 216694 w 1385887"/>
                <a:gd name="connsiteY343" fmla="*/ 1924050 h 2297906"/>
                <a:gd name="connsiteX344" fmla="*/ 221456 w 1385887"/>
                <a:gd name="connsiteY344" fmla="*/ 1916906 h 2297906"/>
                <a:gd name="connsiteX345" fmla="*/ 235744 w 1385887"/>
                <a:gd name="connsiteY345" fmla="*/ 1907381 h 2297906"/>
                <a:gd name="connsiteX346" fmla="*/ 238125 w 1385887"/>
                <a:gd name="connsiteY346" fmla="*/ 1888331 h 2297906"/>
                <a:gd name="connsiteX347" fmla="*/ 242887 w 1385887"/>
                <a:gd name="connsiteY347" fmla="*/ 1869281 h 2297906"/>
                <a:gd name="connsiteX348" fmla="*/ 247650 w 1385887"/>
                <a:gd name="connsiteY348" fmla="*/ 1847850 h 2297906"/>
                <a:gd name="connsiteX349" fmla="*/ 250031 w 1385887"/>
                <a:gd name="connsiteY349" fmla="*/ 1824037 h 2297906"/>
                <a:gd name="connsiteX350" fmla="*/ 240506 w 1385887"/>
                <a:gd name="connsiteY350" fmla="*/ 1831181 h 2297906"/>
                <a:gd name="connsiteX351" fmla="*/ 230981 w 1385887"/>
                <a:gd name="connsiteY351" fmla="*/ 1866900 h 2297906"/>
                <a:gd name="connsiteX352" fmla="*/ 226219 w 1385887"/>
                <a:gd name="connsiteY352" fmla="*/ 1874043 h 2297906"/>
                <a:gd name="connsiteX353" fmla="*/ 216694 w 1385887"/>
                <a:gd name="connsiteY353" fmla="*/ 1883568 h 2297906"/>
                <a:gd name="connsiteX354" fmla="*/ 209550 w 1385887"/>
                <a:gd name="connsiteY354" fmla="*/ 1890712 h 2297906"/>
                <a:gd name="connsiteX355" fmla="*/ 207169 w 1385887"/>
                <a:gd name="connsiteY355" fmla="*/ 1866900 h 2297906"/>
                <a:gd name="connsiteX356" fmla="*/ 211931 w 1385887"/>
                <a:gd name="connsiteY356" fmla="*/ 1850231 h 2297906"/>
                <a:gd name="connsiteX357" fmla="*/ 216694 w 1385887"/>
                <a:gd name="connsiteY357" fmla="*/ 1835943 h 2297906"/>
                <a:gd name="connsiteX358" fmla="*/ 223837 w 1385887"/>
                <a:gd name="connsiteY358" fmla="*/ 1821656 h 2297906"/>
                <a:gd name="connsiteX359" fmla="*/ 216694 w 1385887"/>
                <a:gd name="connsiteY359" fmla="*/ 1816893 h 2297906"/>
                <a:gd name="connsiteX360" fmla="*/ 219075 w 1385887"/>
                <a:gd name="connsiteY360" fmla="*/ 1807368 h 2297906"/>
                <a:gd name="connsiteX361" fmla="*/ 221456 w 1385887"/>
                <a:gd name="connsiteY361" fmla="*/ 1800225 h 2297906"/>
                <a:gd name="connsiteX362" fmla="*/ 226219 w 1385887"/>
                <a:gd name="connsiteY362" fmla="*/ 1785937 h 2297906"/>
                <a:gd name="connsiteX363" fmla="*/ 228600 w 1385887"/>
                <a:gd name="connsiteY363" fmla="*/ 1774031 h 2297906"/>
                <a:gd name="connsiteX364" fmla="*/ 230981 w 1385887"/>
                <a:gd name="connsiteY364" fmla="*/ 1766887 h 2297906"/>
                <a:gd name="connsiteX365" fmla="*/ 235744 w 1385887"/>
                <a:gd name="connsiteY365" fmla="*/ 1752600 h 2297906"/>
                <a:gd name="connsiteX366" fmla="*/ 230981 w 1385887"/>
                <a:gd name="connsiteY366" fmla="*/ 1731168 h 2297906"/>
                <a:gd name="connsiteX367" fmla="*/ 228600 w 1385887"/>
                <a:gd name="connsiteY367" fmla="*/ 1724025 h 2297906"/>
                <a:gd name="connsiteX368" fmla="*/ 226219 w 1385887"/>
                <a:gd name="connsiteY368" fmla="*/ 1688306 h 2297906"/>
                <a:gd name="connsiteX369" fmla="*/ 235744 w 1385887"/>
                <a:gd name="connsiteY369" fmla="*/ 1671637 h 2297906"/>
                <a:gd name="connsiteX370" fmla="*/ 240506 w 1385887"/>
                <a:gd name="connsiteY370" fmla="*/ 1664493 h 2297906"/>
                <a:gd name="connsiteX371" fmla="*/ 245269 w 1385887"/>
                <a:gd name="connsiteY371" fmla="*/ 1647825 h 2297906"/>
                <a:gd name="connsiteX372" fmla="*/ 250031 w 1385887"/>
                <a:gd name="connsiteY372" fmla="*/ 1633537 h 2297906"/>
                <a:gd name="connsiteX373" fmla="*/ 254794 w 1385887"/>
                <a:gd name="connsiteY373" fmla="*/ 1626393 h 2297906"/>
                <a:gd name="connsiteX374" fmla="*/ 259556 w 1385887"/>
                <a:gd name="connsiteY374" fmla="*/ 1612106 h 2297906"/>
                <a:gd name="connsiteX375" fmla="*/ 264319 w 1385887"/>
                <a:gd name="connsiteY375" fmla="*/ 1595437 h 2297906"/>
                <a:gd name="connsiteX376" fmla="*/ 269081 w 1385887"/>
                <a:gd name="connsiteY376" fmla="*/ 1588293 h 2297906"/>
                <a:gd name="connsiteX377" fmla="*/ 278606 w 1385887"/>
                <a:gd name="connsiteY377" fmla="*/ 1574006 h 2297906"/>
                <a:gd name="connsiteX378" fmla="*/ 280987 w 1385887"/>
                <a:gd name="connsiteY378" fmla="*/ 1566862 h 2297906"/>
                <a:gd name="connsiteX379" fmla="*/ 283369 w 1385887"/>
                <a:gd name="connsiteY379" fmla="*/ 1533525 h 2297906"/>
                <a:gd name="connsiteX380" fmla="*/ 288131 w 1385887"/>
                <a:gd name="connsiteY380" fmla="*/ 1519237 h 2297906"/>
                <a:gd name="connsiteX381" fmla="*/ 290512 w 1385887"/>
                <a:gd name="connsiteY381" fmla="*/ 1493043 h 2297906"/>
                <a:gd name="connsiteX382" fmla="*/ 285750 w 1385887"/>
                <a:gd name="connsiteY382" fmla="*/ 1485900 h 2297906"/>
                <a:gd name="connsiteX383" fmla="*/ 280987 w 1385887"/>
                <a:gd name="connsiteY383" fmla="*/ 1457325 h 2297906"/>
                <a:gd name="connsiteX384" fmla="*/ 283369 w 1385887"/>
                <a:gd name="connsiteY384" fmla="*/ 1450181 h 2297906"/>
                <a:gd name="connsiteX385" fmla="*/ 292894 w 1385887"/>
                <a:gd name="connsiteY385" fmla="*/ 1435893 h 2297906"/>
                <a:gd name="connsiteX386" fmla="*/ 295275 w 1385887"/>
                <a:gd name="connsiteY386" fmla="*/ 1428750 h 2297906"/>
                <a:gd name="connsiteX387" fmla="*/ 300037 w 1385887"/>
                <a:gd name="connsiteY387" fmla="*/ 1412081 h 2297906"/>
                <a:gd name="connsiteX388" fmla="*/ 295275 w 1385887"/>
                <a:gd name="connsiteY388" fmla="*/ 1404937 h 2297906"/>
                <a:gd name="connsiteX389" fmla="*/ 292894 w 1385887"/>
                <a:gd name="connsiteY389" fmla="*/ 1395412 h 2297906"/>
                <a:gd name="connsiteX390" fmla="*/ 295275 w 1385887"/>
                <a:gd name="connsiteY390" fmla="*/ 1383506 h 2297906"/>
                <a:gd name="connsiteX391" fmla="*/ 297656 w 1385887"/>
                <a:gd name="connsiteY391" fmla="*/ 1376362 h 2297906"/>
                <a:gd name="connsiteX392" fmla="*/ 302419 w 1385887"/>
                <a:gd name="connsiteY392" fmla="*/ 1362075 h 2297906"/>
                <a:gd name="connsiteX393" fmla="*/ 307181 w 1385887"/>
                <a:gd name="connsiteY393" fmla="*/ 1323975 h 2297906"/>
                <a:gd name="connsiteX394" fmla="*/ 311944 w 1385887"/>
                <a:gd name="connsiteY394" fmla="*/ 1309687 h 2297906"/>
                <a:gd name="connsiteX395" fmla="*/ 316706 w 1385887"/>
                <a:gd name="connsiteY395" fmla="*/ 1273968 h 2297906"/>
                <a:gd name="connsiteX396" fmla="*/ 314325 w 1385887"/>
                <a:gd name="connsiteY396" fmla="*/ 1262062 h 2297906"/>
                <a:gd name="connsiteX397" fmla="*/ 316706 w 1385887"/>
                <a:gd name="connsiteY397" fmla="*/ 1240631 h 2297906"/>
                <a:gd name="connsiteX398" fmla="*/ 316881 w 1385887"/>
                <a:gd name="connsiteY398" fmla="*/ 1240630 h 2297906"/>
                <a:gd name="connsiteX399" fmla="*/ 317831 w 1385887"/>
                <a:gd name="connsiteY399" fmla="*/ 1227658 h 2297906"/>
                <a:gd name="connsiteX400" fmla="*/ 321469 w 1385887"/>
                <a:gd name="connsiteY400" fmla="*/ 1216818 h 2297906"/>
                <a:gd name="connsiteX401" fmla="*/ 323850 w 1385887"/>
                <a:gd name="connsiteY401" fmla="*/ 1207293 h 2297906"/>
                <a:gd name="connsiteX402" fmla="*/ 326231 w 1385887"/>
                <a:gd name="connsiteY402" fmla="*/ 1200150 h 2297906"/>
                <a:gd name="connsiteX403" fmla="*/ 328612 w 1385887"/>
                <a:gd name="connsiteY403" fmla="*/ 1188243 h 2297906"/>
                <a:gd name="connsiteX404" fmla="*/ 326231 w 1385887"/>
                <a:gd name="connsiteY404" fmla="*/ 1066800 h 2297906"/>
                <a:gd name="connsiteX405" fmla="*/ 319087 w 1385887"/>
                <a:gd name="connsiteY405" fmla="*/ 1035843 h 2297906"/>
                <a:gd name="connsiteX406" fmla="*/ 316706 w 1385887"/>
                <a:gd name="connsiteY406" fmla="*/ 1028700 h 2297906"/>
                <a:gd name="connsiteX407" fmla="*/ 307181 w 1385887"/>
                <a:gd name="connsiteY407" fmla="*/ 1014412 h 2297906"/>
                <a:gd name="connsiteX408" fmla="*/ 304800 w 1385887"/>
                <a:gd name="connsiteY408" fmla="*/ 1007268 h 2297906"/>
                <a:gd name="connsiteX409" fmla="*/ 297656 w 1385887"/>
                <a:gd name="connsiteY409" fmla="*/ 1004887 h 2297906"/>
                <a:gd name="connsiteX410" fmla="*/ 290512 w 1385887"/>
                <a:gd name="connsiteY410" fmla="*/ 1000125 h 2297906"/>
                <a:gd name="connsiteX411" fmla="*/ 283369 w 1385887"/>
                <a:gd name="connsiteY411" fmla="*/ 997743 h 2297906"/>
                <a:gd name="connsiteX412" fmla="*/ 269081 w 1385887"/>
                <a:gd name="connsiteY412" fmla="*/ 988218 h 2297906"/>
                <a:gd name="connsiteX413" fmla="*/ 261937 w 1385887"/>
                <a:gd name="connsiteY413" fmla="*/ 983456 h 2297906"/>
                <a:gd name="connsiteX414" fmla="*/ 259556 w 1385887"/>
                <a:gd name="connsiteY414" fmla="*/ 976312 h 2297906"/>
                <a:gd name="connsiteX415" fmla="*/ 252412 w 1385887"/>
                <a:gd name="connsiteY415" fmla="*/ 973931 h 2297906"/>
                <a:gd name="connsiteX416" fmla="*/ 245269 w 1385887"/>
                <a:gd name="connsiteY416" fmla="*/ 969168 h 2297906"/>
                <a:gd name="connsiteX417" fmla="*/ 230981 w 1385887"/>
                <a:gd name="connsiteY417" fmla="*/ 964406 h 2297906"/>
                <a:gd name="connsiteX418" fmla="*/ 223837 w 1385887"/>
                <a:gd name="connsiteY418" fmla="*/ 962025 h 2297906"/>
                <a:gd name="connsiteX419" fmla="*/ 216694 w 1385887"/>
                <a:gd name="connsiteY419" fmla="*/ 957262 h 2297906"/>
                <a:gd name="connsiteX420" fmla="*/ 202406 w 1385887"/>
                <a:gd name="connsiteY420" fmla="*/ 952500 h 2297906"/>
                <a:gd name="connsiteX421" fmla="*/ 188119 w 1385887"/>
                <a:gd name="connsiteY421" fmla="*/ 942975 h 2297906"/>
                <a:gd name="connsiteX422" fmla="*/ 183356 w 1385887"/>
                <a:gd name="connsiteY422" fmla="*/ 935831 h 2297906"/>
                <a:gd name="connsiteX423" fmla="*/ 169069 w 1385887"/>
                <a:gd name="connsiteY423" fmla="*/ 928687 h 2297906"/>
                <a:gd name="connsiteX424" fmla="*/ 164306 w 1385887"/>
                <a:gd name="connsiteY424" fmla="*/ 921543 h 2297906"/>
                <a:gd name="connsiteX425" fmla="*/ 157162 w 1385887"/>
                <a:gd name="connsiteY425" fmla="*/ 919162 h 2297906"/>
                <a:gd name="connsiteX426" fmla="*/ 154781 w 1385887"/>
                <a:gd name="connsiteY426" fmla="*/ 912018 h 2297906"/>
                <a:gd name="connsiteX427" fmla="*/ 147637 w 1385887"/>
                <a:gd name="connsiteY427" fmla="*/ 904875 h 2297906"/>
                <a:gd name="connsiteX428" fmla="*/ 142875 w 1385887"/>
                <a:gd name="connsiteY428" fmla="*/ 869156 h 2297906"/>
                <a:gd name="connsiteX429" fmla="*/ 138112 w 1385887"/>
                <a:gd name="connsiteY429" fmla="*/ 854868 h 2297906"/>
                <a:gd name="connsiteX430" fmla="*/ 135731 w 1385887"/>
                <a:gd name="connsiteY430" fmla="*/ 847725 h 2297906"/>
                <a:gd name="connsiteX431" fmla="*/ 128587 w 1385887"/>
                <a:gd name="connsiteY431" fmla="*/ 826293 h 2297906"/>
                <a:gd name="connsiteX432" fmla="*/ 126206 w 1385887"/>
                <a:gd name="connsiteY432" fmla="*/ 819150 h 2297906"/>
                <a:gd name="connsiteX433" fmla="*/ 119062 w 1385887"/>
                <a:gd name="connsiteY433" fmla="*/ 802481 h 2297906"/>
                <a:gd name="connsiteX434" fmla="*/ 111919 w 1385887"/>
                <a:gd name="connsiteY434" fmla="*/ 797718 h 2297906"/>
                <a:gd name="connsiteX435" fmla="*/ 104775 w 1385887"/>
                <a:gd name="connsiteY435" fmla="*/ 783431 h 2297906"/>
                <a:gd name="connsiteX436" fmla="*/ 102394 w 1385887"/>
                <a:gd name="connsiteY436" fmla="*/ 776287 h 2297906"/>
                <a:gd name="connsiteX437" fmla="*/ 85725 w 1385887"/>
                <a:gd name="connsiteY437" fmla="*/ 757237 h 2297906"/>
                <a:gd name="connsiteX438" fmla="*/ 80962 w 1385887"/>
                <a:gd name="connsiteY438" fmla="*/ 742950 h 2297906"/>
                <a:gd name="connsiteX439" fmla="*/ 76200 w 1385887"/>
                <a:gd name="connsiteY439" fmla="*/ 721518 h 2297906"/>
                <a:gd name="connsiteX440" fmla="*/ 71437 w 1385887"/>
                <a:gd name="connsiteY440" fmla="*/ 707231 h 2297906"/>
                <a:gd name="connsiteX441" fmla="*/ 64294 w 1385887"/>
                <a:gd name="connsiteY441" fmla="*/ 692943 h 2297906"/>
                <a:gd name="connsiteX442" fmla="*/ 59531 w 1385887"/>
                <a:gd name="connsiteY442" fmla="*/ 685800 h 2297906"/>
                <a:gd name="connsiteX443" fmla="*/ 47625 w 1385887"/>
                <a:gd name="connsiteY443" fmla="*/ 652462 h 2297906"/>
                <a:gd name="connsiteX444" fmla="*/ 23812 w 1385887"/>
                <a:gd name="connsiteY444" fmla="*/ 635793 h 2297906"/>
                <a:gd name="connsiteX445" fmla="*/ 16669 w 1385887"/>
                <a:gd name="connsiteY445" fmla="*/ 631031 h 2297906"/>
                <a:gd name="connsiteX446" fmla="*/ 9525 w 1385887"/>
                <a:gd name="connsiteY446" fmla="*/ 626268 h 2297906"/>
                <a:gd name="connsiteX447" fmla="*/ 9525 w 1385887"/>
                <a:gd name="connsiteY447" fmla="*/ 611981 h 2297906"/>
                <a:gd name="connsiteX448" fmla="*/ 2381 w 1385887"/>
                <a:gd name="connsiteY448" fmla="*/ 588168 h 2297906"/>
                <a:gd name="connsiteX449" fmla="*/ 0 w 1385887"/>
                <a:gd name="connsiteY449" fmla="*/ 573881 h 2297906"/>
                <a:gd name="connsiteX450" fmla="*/ 14287 w 1385887"/>
                <a:gd name="connsiteY450" fmla="*/ 545306 h 2297906"/>
                <a:gd name="connsiteX451" fmla="*/ 21431 w 1385887"/>
                <a:gd name="connsiteY451" fmla="*/ 542925 h 2297906"/>
                <a:gd name="connsiteX452" fmla="*/ 23812 w 1385887"/>
                <a:gd name="connsiteY452" fmla="*/ 535781 h 2297906"/>
                <a:gd name="connsiteX453" fmla="*/ 30956 w 1385887"/>
                <a:gd name="connsiteY453" fmla="*/ 533400 h 2297906"/>
                <a:gd name="connsiteX454" fmla="*/ 35719 w 1385887"/>
                <a:gd name="connsiteY454" fmla="*/ 519112 h 2297906"/>
                <a:gd name="connsiteX455" fmla="*/ 33337 w 1385887"/>
                <a:gd name="connsiteY455" fmla="*/ 507206 h 2297906"/>
                <a:gd name="connsiteX456" fmla="*/ 26194 w 1385887"/>
                <a:gd name="connsiteY456" fmla="*/ 511968 h 2297906"/>
                <a:gd name="connsiteX457" fmla="*/ 21431 w 1385887"/>
                <a:gd name="connsiteY457" fmla="*/ 497681 h 2297906"/>
                <a:gd name="connsiteX458" fmla="*/ 14287 w 1385887"/>
                <a:gd name="connsiteY458" fmla="*/ 495300 h 2297906"/>
                <a:gd name="connsiteX459" fmla="*/ 11906 w 1385887"/>
                <a:gd name="connsiteY459" fmla="*/ 464343 h 2297906"/>
                <a:gd name="connsiteX460" fmla="*/ 9525 w 1385887"/>
                <a:gd name="connsiteY460" fmla="*/ 457200 h 2297906"/>
                <a:gd name="connsiteX461" fmla="*/ 19050 w 1385887"/>
                <a:gd name="connsiteY461" fmla="*/ 445293 h 2297906"/>
                <a:gd name="connsiteX462" fmla="*/ 26194 w 1385887"/>
                <a:gd name="connsiteY462" fmla="*/ 431006 h 2297906"/>
                <a:gd name="connsiteX463" fmla="*/ 28575 w 1385887"/>
                <a:gd name="connsiteY463" fmla="*/ 423862 h 2297906"/>
                <a:gd name="connsiteX464" fmla="*/ 33337 w 1385887"/>
                <a:gd name="connsiteY464" fmla="*/ 416718 h 2297906"/>
                <a:gd name="connsiteX465" fmla="*/ 38100 w 1385887"/>
                <a:gd name="connsiteY465" fmla="*/ 402431 h 2297906"/>
                <a:gd name="connsiteX466" fmla="*/ 35719 w 1385887"/>
                <a:gd name="connsiteY466" fmla="*/ 390525 h 2297906"/>
                <a:gd name="connsiteX467" fmla="*/ 42862 w 1385887"/>
                <a:gd name="connsiteY467" fmla="*/ 388143 h 2297906"/>
                <a:gd name="connsiteX468" fmla="*/ 61912 w 1385887"/>
                <a:gd name="connsiteY468" fmla="*/ 383381 h 2297906"/>
                <a:gd name="connsiteX469" fmla="*/ 73819 w 1385887"/>
                <a:gd name="connsiteY469" fmla="*/ 371475 h 2297906"/>
                <a:gd name="connsiteX470" fmla="*/ 80962 w 1385887"/>
                <a:gd name="connsiteY470" fmla="*/ 350043 h 2297906"/>
                <a:gd name="connsiteX471" fmla="*/ 83344 w 1385887"/>
                <a:gd name="connsiteY471" fmla="*/ 328612 h 2297906"/>
                <a:gd name="connsiteX472" fmla="*/ 95250 w 1385887"/>
                <a:gd name="connsiteY472" fmla="*/ 326231 h 2297906"/>
                <a:gd name="connsiteX473" fmla="*/ 102394 w 1385887"/>
                <a:gd name="connsiteY473" fmla="*/ 321468 h 2297906"/>
                <a:gd name="connsiteX474" fmla="*/ 109537 w 1385887"/>
                <a:gd name="connsiteY474" fmla="*/ 319087 h 2297906"/>
                <a:gd name="connsiteX475" fmla="*/ 114300 w 1385887"/>
                <a:gd name="connsiteY475" fmla="*/ 304800 h 2297906"/>
                <a:gd name="connsiteX476" fmla="*/ 119062 w 1385887"/>
                <a:gd name="connsiteY476" fmla="*/ 297656 h 2297906"/>
                <a:gd name="connsiteX477" fmla="*/ 123825 w 1385887"/>
                <a:gd name="connsiteY477" fmla="*/ 283368 h 2297906"/>
                <a:gd name="connsiteX478" fmla="*/ 114300 w 1385887"/>
                <a:gd name="connsiteY478" fmla="*/ 273843 h 2297906"/>
                <a:gd name="connsiteX479" fmla="*/ 119062 w 1385887"/>
                <a:gd name="connsiteY479" fmla="*/ 266700 h 2297906"/>
                <a:gd name="connsiteX480" fmla="*/ 123825 w 1385887"/>
                <a:gd name="connsiteY480" fmla="*/ 252412 h 2297906"/>
                <a:gd name="connsiteX481" fmla="*/ 119062 w 1385887"/>
                <a:gd name="connsiteY481" fmla="*/ 245268 h 2297906"/>
                <a:gd name="connsiteX482" fmla="*/ 116681 w 1385887"/>
                <a:gd name="connsiteY482" fmla="*/ 238125 h 2297906"/>
                <a:gd name="connsiteX483" fmla="*/ 114300 w 1385887"/>
                <a:gd name="connsiteY483" fmla="*/ 185737 h 2297906"/>
                <a:gd name="connsiteX484" fmla="*/ 100012 w 1385887"/>
                <a:gd name="connsiteY484" fmla="*/ 176212 h 2297906"/>
                <a:gd name="connsiteX485" fmla="*/ 88106 w 1385887"/>
                <a:gd name="connsiteY485" fmla="*/ 159543 h 2297906"/>
                <a:gd name="connsiteX486" fmla="*/ 78581 w 1385887"/>
                <a:gd name="connsiteY486" fmla="*/ 145256 h 2297906"/>
                <a:gd name="connsiteX487" fmla="*/ 92869 w 1385887"/>
                <a:gd name="connsiteY487" fmla="*/ 138112 h 2297906"/>
                <a:gd name="connsiteX488" fmla="*/ 97631 w 1385887"/>
                <a:gd name="connsiteY488" fmla="*/ 130968 h 2297906"/>
                <a:gd name="connsiteX489" fmla="*/ 100012 w 1385887"/>
                <a:gd name="connsiteY489" fmla="*/ 123825 h 2297906"/>
                <a:gd name="connsiteX490" fmla="*/ 107156 w 1385887"/>
                <a:gd name="connsiteY490" fmla="*/ 119062 h 2297906"/>
                <a:gd name="connsiteX491" fmla="*/ 116681 w 1385887"/>
                <a:gd name="connsiteY491" fmla="*/ 128587 h 2297906"/>
                <a:gd name="connsiteX492" fmla="*/ 130969 w 1385887"/>
                <a:gd name="connsiteY492" fmla="*/ 138112 h 2297906"/>
                <a:gd name="connsiteX493" fmla="*/ 135731 w 1385887"/>
                <a:gd name="connsiteY493" fmla="*/ 123825 h 2297906"/>
                <a:gd name="connsiteX494" fmla="*/ 142875 w 1385887"/>
                <a:gd name="connsiteY494" fmla="*/ 109537 h 2297906"/>
                <a:gd name="connsiteX495" fmla="*/ 150019 w 1385887"/>
                <a:gd name="connsiteY495" fmla="*/ 107156 h 2297906"/>
                <a:gd name="connsiteX496" fmla="*/ 164306 w 1385887"/>
                <a:gd name="connsiteY496" fmla="*/ 97631 h 2297906"/>
                <a:gd name="connsiteX497" fmla="*/ 166687 w 1385887"/>
                <a:gd name="connsiteY497" fmla="*/ 69056 h 2297906"/>
                <a:gd name="connsiteX498" fmla="*/ 183356 w 1385887"/>
                <a:gd name="connsiteY498" fmla="*/ 50006 h 2297906"/>
                <a:gd name="connsiteX499" fmla="*/ 192881 w 1385887"/>
                <a:gd name="connsiteY499" fmla="*/ 40481 h 2297906"/>
                <a:gd name="connsiteX500" fmla="*/ 195262 w 1385887"/>
                <a:gd name="connsiteY500" fmla="*/ 47625 h 2297906"/>
                <a:gd name="connsiteX501" fmla="*/ 211931 w 1385887"/>
                <a:gd name="connsiteY501" fmla="*/ 45243 h 2297906"/>
                <a:gd name="connsiteX502" fmla="*/ 214312 w 1385887"/>
                <a:gd name="connsiteY502" fmla="*/ 35718 h 2297906"/>
                <a:gd name="connsiteX503" fmla="*/ 228600 w 1385887"/>
                <a:gd name="connsiteY503" fmla="*/ 33337 h 2297906"/>
                <a:gd name="connsiteX504" fmla="*/ 242887 w 1385887"/>
                <a:gd name="connsiteY504" fmla="*/ 28575 h 2297906"/>
                <a:gd name="connsiteX505" fmla="*/ 264319 w 1385887"/>
                <a:gd name="connsiteY505" fmla="*/ 16668 h 2297906"/>
                <a:gd name="connsiteX506" fmla="*/ 269081 w 1385887"/>
                <a:gd name="connsiteY506" fmla="*/ 9525 h 2297906"/>
                <a:gd name="connsiteX507" fmla="*/ 271462 w 1385887"/>
                <a:gd name="connsiteY507" fmla="*/ 2381 h 2297906"/>
                <a:gd name="connsiteX508" fmla="*/ 278606 w 1385887"/>
                <a:gd name="connsiteY508" fmla="*/ 0 h 229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385887" h="2297906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3" name="任意多边形 1122"/>
            <p:cNvSpPr/>
            <p:nvPr>
              <p:custDataLst>
                <p:tags r:id="rId34"/>
              </p:custDataLst>
            </p:nvPr>
          </p:nvSpPr>
          <p:spPr>
            <a:xfrm>
              <a:off x="796979" y="1827942"/>
              <a:ext cx="137093" cy="155728"/>
            </a:xfrm>
            <a:custGeom>
              <a:avLst/>
              <a:gdLst>
                <a:gd name="connsiteX0" fmla="*/ 104775 w 135416"/>
                <a:gd name="connsiteY0" fmla="*/ 98568 h 124762"/>
                <a:gd name="connsiteX1" fmla="*/ 104775 w 135416"/>
                <a:gd name="connsiteY1" fmla="*/ 98568 h 124762"/>
                <a:gd name="connsiteX2" fmla="*/ 83344 w 135416"/>
                <a:gd name="connsiteY2" fmla="*/ 103331 h 124762"/>
                <a:gd name="connsiteX3" fmla="*/ 76200 w 135416"/>
                <a:gd name="connsiteY3" fmla="*/ 105712 h 124762"/>
                <a:gd name="connsiteX4" fmla="*/ 61912 w 135416"/>
                <a:gd name="connsiteY4" fmla="*/ 112856 h 124762"/>
                <a:gd name="connsiteX5" fmla="*/ 57150 w 135416"/>
                <a:gd name="connsiteY5" fmla="*/ 119999 h 124762"/>
                <a:gd name="connsiteX6" fmla="*/ 42862 w 135416"/>
                <a:gd name="connsiteY6" fmla="*/ 124762 h 124762"/>
                <a:gd name="connsiteX7" fmla="*/ 11906 w 135416"/>
                <a:gd name="connsiteY7" fmla="*/ 122381 h 124762"/>
                <a:gd name="connsiteX8" fmla="*/ 4762 w 135416"/>
                <a:gd name="connsiteY8" fmla="*/ 119999 h 124762"/>
                <a:gd name="connsiteX9" fmla="*/ 0 w 135416"/>
                <a:gd name="connsiteY9" fmla="*/ 105712 h 124762"/>
                <a:gd name="connsiteX10" fmla="*/ 9525 w 135416"/>
                <a:gd name="connsiteY10" fmla="*/ 100949 h 124762"/>
                <a:gd name="connsiteX11" fmla="*/ 16669 w 135416"/>
                <a:gd name="connsiteY11" fmla="*/ 98568 h 124762"/>
                <a:gd name="connsiteX12" fmla="*/ 19050 w 135416"/>
                <a:gd name="connsiteY12" fmla="*/ 91424 h 124762"/>
                <a:gd name="connsiteX13" fmla="*/ 23812 w 135416"/>
                <a:gd name="connsiteY13" fmla="*/ 84281 h 124762"/>
                <a:gd name="connsiteX14" fmla="*/ 21431 w 135416"/>
                <a:gd name="connsiteY14" fmla="*/ 62849 h 124762"/>
                <a:gd name="connsiteX15" fmla="*/ 14287 w 135416"/>
                <a:gd name="connsiteY15" fmla="*/ 60468 h 124762"/>
                <a:gd name="connsiteX16" fmla="*/ 4762 w 135416"/>
                <a:gd name="connsiteY16" fmla="*/ 58087 h 124762"/>
                <a:gd name="connsiteX17" fmla="*/ 7144 w 135416"/>
                <a:gd name="connsiteY17" fmla="*/ 31893 h 124762"/>
                <a:gd name="connsiteX18" fmla="*/ 50006 w 135416"/>
                <a:gd name="connsiteY18" fmla="*/ 29512 h 124762"/>
                <a:gd name="connsiteX19" fmla="*/ 59531 w 135416"/>
                <a:gd name="connsiteY19" fmla="*/ 27131 h 124762"/>
                <a:gd name="connsiteX20" fmla="*/ 54769 w 135416"/>
                <a:gd name="connsiteY20" fmla="*/ 19987 h 124762"/>
                <a:gd name="connsiteX21" fmla="*/ 52387 w 135416"/>
                <a:gd name="connsiteY21" fmla="*/ 12843 h 124762"/>
                <a:gd name="connsiteX22" fmla="*/ 69056 w 135416"/>
                <a:gd name="connsiteY22" fmla="*/ 3318 h 124762"/>
                <a:gd name="connsiteX23" fmla="*/ 76200 w 135416"/>
                <a:gd name="connsiteY23" fmla="*/ 937 h 124762"/>
                <a:gd name="connsiteX24" fmla="*/ 133350 w 135416"/>
                <a:gd name="connsiteY24" fmla="*/ 3318 h 124762"/>
                <a:gd name="connsiteX25" fmla="*/ 130969 w 135416"/>
                <a:gd name="connsiteY25" fmla="*/ 19987 h 124762"/>
                <a:gd name="connsiteX26" fmla="*/ 121444 w 135416"/>
                <a:gd name="connsiteY26" fmla="*/ 41418 h 124762"/>
                <a:gd name="connsiteX27" fmla="*/ 123825 w 135416"/>
                <a:gd name="connsiteY27" fmla="*/ 58087 h 124762"/>
                <a:gd name="connsiteX28" fmla="*/ 128587 w 135416"/>
                <a:gd name="connsiteY28" fmla="*/ 72374 h 124762"/>
                <a:gd name="connsiteX29" fmla="*/ 126206 w 135416"/>
                <a:gd name="connsiteY29" fmla="*/ 93806 h 124762"/>
                <a:gd name="connsiteX30" fmla="*/ 119062 w 135416"/>
                <a:gd name="connsiteY30" fmla="*/ 96187 h 124762"/>
                <a:gd name="connsiteX31" fmla="*/ 104775 w 135416"/>
                <a:gd name="connsiteY31" fmla="*/ 98568 h 12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416" h="124762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4" name="任意多边形 1123"/>
            <p:cNvSpPr/>
            <p:nvPr>
              <p:custDataLst>
                <p:tags r:id="rId35"/>
              </p:custDataLst>
            </p:nvPr>
          </p:nvSpPr>
          <p:spPr>
            <a:xfrm>
              <a:off x="886176" y="1677525"/>
              <a:ext cx="277235" cy="377548"/>
            </a:xfrm>
            <a:custGeom>
              <a:avLst/>
              <a:gdLst>
                <a:gd name="connsiteX0" fmla="*/ 0 w 273844"/>
                <a:gd name="connsiteY0" fmla="*/ 64294 h 302474"/>
                <a:gd name="connsiteX1" fmla="*/ 0 w 273844"/>
                <a:gd name="connsiteY1" fmla="*/ 64294 h 302474"/>
                <a:gd name="connsiteX2" fmla="*/ 7144 w 273844"/>
                <a:gd name="connsiteY2" fmla="*/ 45244 h 302474"/>
                <a:gd name="connsiteX3" fmla="*/ 16669 w 273844"/>
                <a:gd name="connsiteY3" fmla="*/ 23813 h 302474"/>
                <a:gd name="connsiteX4" fmla="*/ 23813 w 273844"/>
                <a:gd name="connsiteY4" fmla="*/ 19050 h 302474"/>
                <a:gd name="connsiteX5" fmla="*/ 35719 w 273844"/>
                <a:gd name="connsiteY5" fmla="*/ 28575 h 302474"/>
                <a:gd name="connsiteX6" fmla="*/ 47625 w 273844"/>
                <a:gd name="connsiteY6" fmla="*/ 42863 h 302474"/>
                <a:gd name="connsiteX7" fmla="*/ 57150 w 273844"/>
                <a:gd name="connsiteY7" fmla="*/ 28575 h 302474"/>
                <a:gd name="connsiteX8" fmla="*/ 61913 w 273844"/>
                <a:gd name="connsiteY8" fmla="*/ 9525 h 302474"/>
                <a:gd name="connsiteX9" fmla="*/ 69056 w 273844"/>
                <a:gd name="connsiteY9" fmla="*/ 4763 h 302474"/>
                <a:gd name="connsiteX10" fmla="*/ 83344 w 273844"/>
                <a:gd name="connsiteY10" fmla="*/ 0 h 302474"/>
                <a:gd name="connsiteX11" fmla="*/ 92869 w 273844"/>
                <a:gd name="connsiteY11" fmla="*/ 2381 h 302474"/>
                <a:gd name="connsiteX12" fmla="*/ 107156 w 273844"/>
                <a:gd name="connsiteY12" fmla="*/ 7144 h 302474"/>
                <a:gd name="connsiteX13" fmla="*/ 133350 w 273844"/>
                <a:gd name="connsiteY13" fmla="*/ 9525 h 302474"/>
                <a:gd name="connsiteX14" fmla="*/ 128588 w 273844"/>
                <a:gd name="connsiteY14" fmla="*/ 16669 h 302474"/>
                <a:gd name="connsiteX15" fmla="*/ 121444 w 273844"/>
                <a:gd name="connsiteY15" fmla="*/ 19050 h 302474"/>
                <a:gd name="connsiteX16" fmla="*/ 104775 w 273844"/>
                <a:gd name="connsiteY16" fmla="*/ 23813 h 302474"/>
                <a:gd name="connsiteX17" fmla="*/ 92869 w 273844"/>
                <a:gd name="connsiteY17" fmla="*/ 45244 h 302474"/>
                <a:gd name="connsiteX18" fmla="*/ 104775 w 273844"/>
                <a:gd name="connsiteY18" fmla="*/ 47625 h 302474"/>
                <a:gd name="connsiteX19" fmla="*/ 126206 w 273844"/>
                <a:gd name="connsiteY19" fmla="*/ 42863 h 302474"/>
                <a:gd name="connsiteX20" fmla="*/ 161925 w 273844"/>
                <a:gd name="connsiteY20" fmla="*/ 54769 h 302474"/>
                <a:gd name="connsiteX21" fmla="*/ 154781 w 273844"/>
                <a:gd name="connsiteY21" fmla="*/ 59531 h 302474"/>
                <a:gd name="connsiteX22" fmla="*/ 142875 w 273844"/>
                <a:gd name="connsiteY22" fmla="*/ 78581 h 302474"/>
                <a:gd name="connsiteX23" fmla="*/ 138113 w 273844"/>
                <a:gd name="connsiteY23" fmla="*/ 85725 h 302474"/>
                <a:gd name="connsiteX24" fmla="*/ 133350 w 273844"/>
                <a:gd name="connsiteY24" fmla="*/ 102394 h 302474"/>
                <a:gd name="connsiteX25" fmla="*/ 140494 w 273844"/>
                <a:gd name="connsiteY25" fmla="*/ 104775 h 302474"/>
                <a:gd name="connsiteX26" fmla="*/ 152400 w 273844"/>
                <a:gd name="connsiteY26" fmla="*/ 107156 h 302474"/>
                <a:gd name="connsiteX27" fmla="*/ 166688 w 273844"/>
                <a:gd name="connsiteY27" fmla="*/ 111919 h 302474"/>
                <a:gd name="connsiteX28" fmla="*/ 183356 w 273844"/>
                <a:gd name="connsiteY28" fmla="*/ 130969 h 302474"/>
                <a:gd name="connsiteX29" fmla="*/ 188119 w 273844"/>
                <a:gd name="connsiteY29" fmla="*/ 145256 h 302474"/>
                <a:gd name="connsiteX30" fmla="*/ 209550 w 273844"/>
                <a:gd name="connsiteY30" fmla="*/ 159544 h 302474"/>
                <a:gd name="connsiteX31" fmla="*/ 216694 w 273844"/>
                <a:gd name="connsiteY31" fmla="*/ 164306 h 302474"/>
                <a:gd name="connsiteX32" fmla="*/ 221456 w 273844"/>
                <a:gd name="connsiteY32" fmla="*/ 171450 h 302474"/>
                <a:gd name="connsiteX33" fmla="*/ 226219 w 273844"/>
                <a:gd name="connsiteY33" fmla="*/ 185738 h 302474"/>
                <a:gd name="connsiteX34" fmla="*/ 223838 w 273844"/>
                <a:gd name="connsiteY34" fmla="*/ 204788 h 302474"/>
                <a:gd name="connsiteX35" fmla="*/ 230981 w 273844"/>
                <a:gd name="connsiteY35" fmla="*/ 207169 h 302474"/>
                <a:gd name="connsiteX36" fmla="*/ 245269 w 273844"/>
                <a:gd name="connsiteY36" fmla="*/ 204788 h 302474"/>
                <a:gd name="connsiteX37" fmla="*/ 261938 w 273844"/>
                <a:gd name="connsiteY37" fmla="*/ 207169 h 302474"/>
                <a:gd name="connsiteX38" fmla="*/ 269081 w 273844"/>
                <a:gd name="connsiteY38" fmla="*/ 209550 h 302474"/>
                <a:gd name="connsiteX39" fmla="*/ 273844 w 273844"/>
                <a:gd name="connsiteY39" fmla="*/ 216694 h 302474"/>
                <a:gd name="connsiteX40" fmla="*/ 271463 w 273844"/>
                <a:gd name="connsiteY40" fmla="*/ 223838 h 302474"/>
                <a:gd name="connsiteX41" fmla="*/ 264319 w 273844"/>
                <a:gd name="connsiteY41" fmla="*/ 228600 h 302474"/>
                <a:gd name="connsiteX42" fmla="*/ 257175 w 273844"/>
                <a:gd name="connsiteY42" fmla="*/ 235744 h 302474"/>
                <a:gd name="connsiteX43" fmla="*/ 247650 w 273844"/>
                <a:gd name="connsiteY43" fmla="*/ 245269 h 302474"/>
                <a:gd name="connsiteX44" fmla="*/ 245269 w 273844"/>
                <a:gd name="connsiteY44" fmla="*/ 252413 h 302474"/>
                <a:gd name="connsiteX45" fmla="*/ 252413 w 273844"/>
                <a:gd name="connsiteY45" fmla="*/ 254794 h 302474"/>
                <a:gd name="connsiteX46" fmla="*/ 250031 w 273844"/>
                <a:gd name="connsiteY46" fmla="*/ 271463 h 302474"/>
                <a:gd name="connsiteX47" fmla="*/ 133350 w 273844"/>
                <a:gd name="connsiteY47" fmla="*/ 273844 h 302474"/>
                <a:gd name="connsiteX48" fmla="*/ 128588 w 273844"/>
                <a:gd name="connsiteY48" fmla="*/ 280988 h 302474"/>
                <a:gd name="connsiteX49" fmla="*/ 100013 w 273844"/>
                <a:gd name="connsiteY49" fmla="*/ 290513 h 302474"/>
                <a:gd name="connsiteX50" fmla="*/ 76200 w 273844"/>
                <a:gd name="connsiteY50" fmla="*/ 292894 h 302474"/>
                <a:gd name="connsiteX51" fmla="*/ 66675 w 273844"/>
                <a:gd name="connsiteY51" fmla="*/ 297656 h 302474"/>
                <a:gd name="connsiteX52" fmla="*/ 59531 w 273844"/>
                <a:gd name="connsiteY52" fmla="*/ 302419 h 302474"/>
                <a:gd name="connsiteX53" fmla="*/ 52388 w 273844"/>
                <a:gd name="connsiteY53" fmla="*/ 300038 h 302474"/>
                <a:gd name="connsiteX54" fmla="*/ 66675 w 273844"/>
                <a:gd name="connsiteY54" fmla="*/ 290513 h 302474"/>
                <a:gd name="connsiteX55" fmla="*/ 73819 w 273844"/>
                <a:gd name="connsiteY55" fmla="*/ 269081 h 302474"/>
                <a:gd name="connsiteX56" fmla="*/ 76200 w 273844"/>
                <a:gd name="connsiteY56" fmla="*/ 261938 h 302474"/>
                <a:gd name="connsiteX57" fmla="*/ 83344 w 273844"/>
                <a:gd name="connsiteY57" fmla="*/ 257175 h 302474"/>
                <a:gd name="connsiteX58" fmla="*/ 121444 w 273844"/>
                <a:gd name="connsiteY58" fmla="*/ 257175 h 302474"/>
                <a:gd name="connsiteX59" fmla="*/ 126206 w 273844"/>
                <a:gd name="connsiteY59" fmla="*/ 250031 h 302474"/>
                <a:gd name="connsiteX60" fmla="*/ 76200 w 273844"/>
                <a:gd name="connsiteY60" fmla="*/ 240506 h 302474"/>
                <a:gd name="connsiteX61" fmla="*/ 69056 w 273844"/>
                <a:gd name="connsiteY61" fmla="*/ 235744 h 302474"/>
                <a:gd name="connsiteX62" fmla="*/ 59531 w 273844"/>
                <a:gd name="connsiteY62" fmla="*/ 233363 h 302474"/>
                <a:gd name="connsiteX63" fmla="*/ 66675 w 273844"/>
                <a:gd name="connsiteY63" fmla="*/ 230981 h 302474"/>
                <a:gd name="connsiteX64" fmla="*/ 90488 w 273844"/>
                <a:gd name="connsiteY64" fmla="*/ 226219 h 302474"/>
                <a:gd name="connsiteX65" fmla="*/ 97631 w 273844"/>
                <a:gd name="connsiteY65" fmla="*/ 211931 h 302474"/>
                <a:gd name="connsiteX66" fmla="*/ 95250 w 273844"/>
                <a:gd name="connsiteY66" fmla="*/ 204788 h 302474"/>
                <a:gd name="connsiteX67" fmla="*/ 88106 w 273844"/>
                <a:gd name="connsiteY67" fmla="*/ 202406 h 302474"/>
                <a:gd name="connsiteX68" fmla="*/ 88106 w 273844"/>
                <a:gd name="connsiteY68" fmla="*/ 185738 h 302474"/>
                <a:gd name="connsiteX69" fmla="*/ 102394 w 273844"/>
                <a:gd name="connsiteY69" fmla="*/ 188119 h 302474"/>
                <a:gd name="connsiteX70" fmla="*/ 121444 w 273844"/>
                <a:gd name="connsiteY70" fmla="*/ 185738 h 302474"/>
                <a:gd name="connsiteX71" fmla="*/ 128588 w 273844"/>
                <a:gd name="connsiteY71" fmla="*/ 183356 h 302474"/>
                <a:gd name="connsiteX72" fmla="*/ 133350 w 273844"/>
                <a:gd name="connsiteY72" fmla="*/ 169069 h 302474"/>
                <a:gd name="connsiteX73" fmla="*/ 123825 w 273844"/>
                <a:gd name="connsiteY73" fmla="*/ 159544 h 302474"/>
                <a:gd name="connsiteX74" fmla="*/ 119063 w 273844"/>
                <a:gd name="connsiteY74" fmla="*/ 152400 h 302474"/>
                <a:gd name="connsiteX75" fmla="*/ 121444 w 273844"/>
                <a:gd name="connsiteY75" fmla="*/ 133350 h 302474"/>
                <a:gd name="connsiteX76" fmla="*/ 128588 w 273844"/>
                <a:gd name="connsiteY76" fmla="*/ 128588 h 302474"/>
                <a:gd name="connsiteX77" fmla="*/ 121444 w 273844"/>
                <a:gd name="connsiteY77" fmla="*/ 126206 h 302474"/>
                <a:gd name="connsiteX78" fmla="*/ 76200 w 273844"/>
                <a:gd name="connsiteY78" fmla="*/ 133350 h 302474"/>
                <a:gd name="connsiteX79" fmla="*/ 78581 w 273844"/>
                <a:gd name="connsiteY79" fmla="*/ 119063 h 302474"/>
                <a:gd name="connsiteX80" fmla="*/ 80963 w 273844"/>
                <a:gd name="connsiteY80" fmla="*/ 104775 h 302474"/>
                <a:gd name="connsiteX81" fmla="*/ 54769 w 273844"/>
                <a:gd name="connsiteY81" fmla="*/ 109538 h 302474"/>
                <a:gd name="connsiteX82" fmla="*/ 33338 w 273844"/>
                <a:gd name="connsiteY82" fmla="*/ 107156 h 302474"/>
                <a:gd name="connsiteX83" fmla="*/ 30956 w 273844"/>
                <a:gd name="connsiteY83" fmla="*/ 92869 h 302474"/>
                <a:gd name="connsiteX84" fmla="*/ 38100 w 273844"/>
                <a:gd name="connsiteY84" fmla="*/ 90488 h 302474"/>
                <a:gd name="connsiteX85" fmla="*/ 40481 w 273844"/>
                <a:gd name="connsiteY85" fmla="*/ 83344 h 302474"/>
                <a:gd name="connsiteX86" fmla="*/ 26194 w 273844"/>
                <a:gd name="connsiteY86" fmla="*/ 78581 h 302474"/>
                <a:gd name="connsiteX87" fmla="*/ 19050 w 273844"/>
                <a:gd name="connsiteY87" fmla="*/ 76200 h 302474"/>
                <a:gd name="connsiteX88" fmla="*/ 2381 w 273844"/>
                <a:gd name="connsiteY88" fmla="*/ 69056 h 302474"/>
                <a:gd name="connsiteX89" fmla="*/ 0 w 273844"/>
                <a:gd name="connsiteY89" fmla="*/ 64294 h 3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73844" h="30247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5" name="任意多边形 1124"/>
            <p:cNvSpPr/>
            <p:nvPr>
              <p:custDataLst>
                <p:tags r:id="rId36"/>
              </p:custDataLst>
            </p:nvPr>
          </p:nvSpPr>
          <p:spPr>
            <a:xfrm>
              <a:off x="1353860" y="2353505"/>
              <a:ext cx="53036" cy="168148"/>
            </a:xfrm>
            <a:custGeom>
              <a:avLst/>
              <a:gdLst>
                <a:gd name="connsiteX0" fmla="*/ 9525 w 52387"/>
                <a:gd name="connsiteY0" fmla="*/ 39463 h 134713"/>
                <a:gd name="connsiteX1" fmla="*/ 9525 w 52387"/>
                <a:gd name="connsiteY1" fmla="*/ 39463 h 134713"/>
                <a:gd name="connsiteX2" fmla="*/ 23812 w 52387"/>
                <a:gd name="connsiteY2" fmla="*/ 1363 h 134713"/>
                <a:gd name="connsiteX3" fmla="*/ 38100 w 52387"/>
                <a:gd name="connsiteY3" fmla="*/ 6126 h 134713"/>
                <a:gd name="connsiteX4" fmla="*/ 42862 w 52387"/>
                <a:gd name="connsiteY4" fmla="*/ 20413 h 134713"/>
                <a:gd name="connsiteX5" fmla="*/ 42862 w 52387"/>
                <a:gd name="connsiteY5" fmla="*/ 72801 h 134713"/>
                <a:gd name="connsiteX6" fmla="*/ 47625 w 52387"/>
                <a:gd name="connsiteY6" fmla="*/ 87088 h 134713"/>
                <a:gd name="connsiteX7" fmla="*/ 52387 w 52387"/>
                <a:gd name="connsiteY7" fmla="*/ 101376 h 134713"/>
                <a:gd name="connsiteX8" fmla="*/ 47625 w 52387"/>
                <a:gd name="connsiteY8" fmla="*/ 125188 h 134713"/>
                <a:gd name="connsiteX9" fmla="*/ 19050 w 52387"/>
                <a:gd name="connsiteY9" fmla="*/ 134713 h 134713"/>
                <a:gd name="connsiteX10" fmla="*/ 14287 w 52387"/>
                <a:gd name="connsiteY10" fmla="*/ 120426 h 134713"/>
                <a:gd name="connsiteX11" fmla="*/ 9525 w 52387"/>
                <a:gd name="connsiteY11" fmla="*/ 101376 h 134713"/>
                <a:gd name="connsiteX12" fmla="*/ 0 w 52387"/>
                <a:gd name="connsiteY12" fmla="*/ 72801 h 134713"/>
                <a:gd name="connsiteX13" fmla="*/ 4762 w 52387"/>
                <a:gd name="connsiteY13" fmla="*/ 58513 h 134713"/>
                <a:gd name="connsiteX14" fmla="*/ 14287 w 52387"/>
                <a:gd name="connsiteY14" fmla="*/ 44226 h 134713"/>
                <a:gd name="connsiteX15" fmla="*/ 9525 w 52387"/>
                <a:gd name="connsiteY15" fmla="*/ 3946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7" h="134713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6" name="任意多边形 1125"/>
            <p:cNvSpPr/>
            <p:nvPr>
              <p:custDataLst>
                <p:tags r:id="rId37"/>
              </p:custDataLst>
            </p:nvPr>
          </p:nvSpPr>
          <p:spPr>
            <a:xfrm>
              <a:off x="3527169" y="3758124"/>
              <a:ext cx="59031" cy="154558"/>
            </a:xfrm>
            <a:custGeom>
              <a:avLst/>
              <a:gdLst>
                <a:gd name="connsiteX0" fmla="*/ 5922 w 58309"/>
                <a:gd name="connsiteY0" fmla="*/ 0 h 123825"/>
                <a:gd name="connsiteX1" fmla="*/ 5922 w 58309"/>
                <a:gd name="connsiteY1" fmla="*/ 0 h 123825"/>
                <a:gd name="connsiteX2" fmla="*/ 39259 w 58309"/>
                <a:gd name="connsiteY2" fmla="*/ 47625 h 123825"/>
                <a:gd name="connsiteX3" fmla="*/ 48784 w 58309"/>
                <a:gd name="connsiteY3" fmla="*/ 61913 h 123825"/>
                <a:gd name="connsiteX4" fmla="*/ 58309 w 58309"/>
                <a:gd name="connsiteY4" fmla="*/ 90488 h 123825"/>
                <a:gd name="connsiteX5" fmla="*/ 53547 w 58309"/>
                <a:gd name="connsiteY5" fmla="*/ 104775 h 123825"/>
                <a:gd name="connsiteX6" fmla="*/ 39259 w 58309"/>
                <a:gd name="connsiteY6" fmla="*/ 109538 h 123825"/>
                <a:gd name="connsiteX7" fmla="*/ 10684 w 58309"/>
                <a:gd name="connsiteY7" fmla="*/ 123825 h 123825"/>
                <a:gd name="connsiteX8" fmla="*/ 1159 w 58309"/>
                <a:gd name="connsiteY8" fmla="*/ 109538 h 123825"/>
                <a:gd name="connsiteX9" fmla="*/ 5922 w 58309"/>
                <a:gd name="connsiteY9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09" h="123825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" name="任意多边形 1126"/>
            <p:cNvSpPr/>
            <p:nvPr>
              <p:custDataLst>
                <p:tags r:id="rId38"/>
              </p:custDataLst>
            </p:nvPr>
          </p:nvSpPr>
          <p:spPr>
            <a:xfrm>
              <a:off x="4000847" y="4046435"/>
              <a:ext cx="12381" cy="29944"/>
            </a:xfrm>
            <a:custGeom>
              <a:avLst/>
              <a:gdLst>
                <a:gd name="connsiteX0" fmla="*/ 0 w 12230"/>
                <a:gd name="connsiteY0" fmla="*/ 0 h 23990"/>
                <a:gd name="connsiteX1" fmla="*/ 0 w 12230"/>
                <a:gd name="connsiteY1" fmla="*/ 0 h 23990"/>
                <a:gd name="connsiteX2" fmla="*/ 11906 w 12230"/>
                <a:gd name="connsiteY2" fmla="*/ 16669 h 23990"/>
                <a:gd name="connsiteX3" fmla="*/ 9525 w 12230"/>
                <a:gd name="connsiteY3" fmla="*/ 23813 h 23990"/>
                <a:gd name="connsiteX4" fmla="*/ 0 w 12230"/>
                <a:gd name="connsiteY4" fmla="*/ 0 h 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0" h="2399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" name="任意多边形 1127"/>
            <p:cNvSpPr/>
            <p:nvPr>
              <p:custDataLst>
                <p:tags r:id="rId39"/>
              </p:custDataLst>
            </p:nvPr>
          </p:nvSpPr>
          <p:spPr>
            <a:xfrm>
              <a:off x="4043271" y="4108855"/>
              <a:ext cx="29532" cy="29733"/>
            </a:xfrm>
            <a:custGeom>
              <a:avLst/>
              <a:gdLst>
                <a:gd name="connsiteX0" fmla="*/ 958 w 29171"/>
                <a:gd name="connsiteY0" fmla="*/ 0 h 23822"/>
                <a:gd name="connsiteX1" fmla="*/ 958 w 29171"/>
                <a:gd name="connsiteY1" fmla="*/ 0 h 23822"/>
                <a:gd name="connsiteX2" fmla="*/ 22389 w 29171"/>
                <a:gd name="connsiteY2" fmla="*/ 4762 h 23822"/>
                <a:gd name="connsiteX3" fmla="*/ 3339 w 29171"/>
                <a:gd name="connsiteY3" fmla="*/ 21431 h 23822"/>
                <a:gd name="connsiteX4" fmla="*/ 958 w 29171"/>
                <a:gd name="connsiteY4" fmla="*/ 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1" h="23822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" name="任意多边形 1128"/>
            <p:cNvSpPr/>
            <p:nvPr>
              <p:custDataLst>
                <p:tags r:id="rId40"/>
              </p:custDataLst>
            </p:nvPr>
          </p:nvSpPr>
          <p:spPr>
            <a:xfrm>
              <a:off x="4714424" y="3373874"/>
              <a:ext cx="91608" cy="217802"/>
            </a:xfrm>
            <a:custGeom>
              <a:avLst/>
              <a:gdLst>
                <a:gd name="connsiteX0" fmla="*/ 33338 w 90488"/>
                <a:gd name="connsiteY0" fmla="*/ 74480 h 174492"/>
                <a:gd name="connsiteX1" fmla="*/ 33338 w 90488"/>
                <a:gd name="connsiteY1" fmla="*/ 74480 h 174492"/>
                <a:gd name="connsiteX2" fmla="*/ 35719 w 90488"/>
                <a:gd name="connsiteY2" fmla="*/ 33998 h 174492"/>
                <a:gd name="connsiteX3" fmla="*/ 40481 w 90488"/>
                <a:gd name="connsiteY3" fmla="*/ 17330 h 174492"/>
                <a:gd name="connsiteX4" fmla="*/ 42863 w 90488"/>
                <a:gd name="connsiteY4" fmla="*/ 661 h 174492"/>
                <a:gd name="connsiteX5" fmla="*/ 57150 w 90488"/>
                <a:gd name="connsiteY5" fmla="*/ 5423 h 174492"/>
                <a:gd name="connsiteX6" fmla="*/ 64294 w 90488"/>
                <a:gd name="connsiteY6" fmla="*/ 10186 h 174492"/>
                <a:gd name="connsiteX7" fmla="*/ 88106 w 90488"/>
                <a:gd name="connsiteY7" fmla="*/ 14948 h 174492"/>
                <a:gd name="connsiteX8" fmla="*/ 85725 w 90488"/>
                <a:gd name="connsiteY8" fmla="*/ 22092 h 174492"/>
                <a:gd name="connsiteX9" fmla="*/ 80963 w 90488"/>
                <a:gd name="connsiteY9" fmla="*/ 29236 h 174492"/>
                <a:gd name="connsiteX10" fmla="*/ 83344 w 90488"/>
                <a:gd name="connsiteY10" fmla="*/ 50667 h 174492"/>
                <a:gd name="connsiteX11" fmla="*/ 88106 w 90488"/>
                <a:gd name="connsiteY11" fmla="*/ 57811 h 174492"/>
                <a:gd name="connsiteX12" fmla="*/ 90488 w 90488"/>
                <a:gd name="connsiteY12" fmla="*/ 64955 h 174492"/>
                <a:gd name="connsiteX13" fmla="*/ 88106 w 90488"/>
                <a:gd name="connsiteY13" fmla="*/ 79242 h 174492"/>
                <a:gd name="connsiteX14" fmla="*/ 73819 w 90488"/>
                <a:gd name="connsiteY14" fmla="*/ 84005 h 174492"/>
                <a:gd name="connsiteX15" fmla="*/ 69056 w 90488"/>
                <a:gd name="connsiteY15" fmla="*/ 91148 h 174492"/>
                <a:gd name="connsiteX16" fmla="*/ 69056 w 90488"/>
                <a:gd name="connsiteY16" fmla="*/ 138773 h 174492"/>
                <a:gd name="connsiteX17" fmla="*/ 73819 w 90488"/>
                <a:gd name="connsiteY17" fmla="*/ 145917 h 174492"/>
                <a:gd name="connsiteX18" fmla="*/ 69056 w 90488"/>
                <a:gd name="connsiteY18" fmla="*/ 167348 h 174492"/>
                <a:gd name="connsiteX19" fmla="*/ 64294 w 90488"/>
                <a:gd name="connsiteY19" fmla="*/ 174492 h 174492"/>
                <a:gd name="connsiteX20" fmla="*/ 42863 w 90488"/>
                <a:gd name="connsiteY20" fmla="*/ 162586 h 174492"/>
                <a:gd name="connsiteX21" fmla="*/ 38100 w 90488"/>
                <a:gd name="connsiteY21" fmla="*/ 155442 h 174492"/>
                <a:gd name="connsiteX22" fmla="*/ 45244 w 90488"/>
                <a:gd name="connsiteY22" fmla="*/ 150680 h 174492"/>
                <a:gd name="connsiteX23" fmla="*/ 47625 w 90488"/>
                <a:gd name="connsiteY23" fmla="*/ 143536 h 174492"/>
                <a:gd name="connsiteX24" fmla="*/ 21431 w 90488"/>
                <a:gd name="connsiteY24" fmla="*/ 136392 h 174492"/>
                <a:gd name="connsiteX25" fmla="*/ 19050 w 90488"/>
                <a:gd name="connsiteY25" fmla="*/ 129248 h 174492"/>
                <a:gd name="connsiteX26" fmla="*/ 14288 w 90488"/>
                <a:gd name="connsiteY26" fmla="*/ 112580 h 174492"/>
                <a:gd name="connsiteX27" fmla="*/ 9525 w 90488"/>
                <a:gd name="connsiteY27" fmla="*/ 105436 h 174492"/>
                <a:gd name="connsiteX28" fmla="*/ 2381 w 90488"/>
                <a:gd name="connsiteY28" fmla="*/ 84005 h 174492"/>
                <a:gd name="connsiteX29" fmla="*/ 0 w 90488"/>
                <a:gd name="connsiteY29" fmla="*/ 76861 h 174492"/>
                <a:gd name="connsiteX30" fmla="*/ 2381 w 90488"/>
                <a:gd name="connsiteY30" fmla="*/ 67336 h 174492"/>
                <a:gd name="connsiteX31" fmla="*/ 30956 w 90488"/>
                <a:gd name="connsiteY31" fmla="*/ 76861 h 174492"/>
                <a:gd name="connsiteX32" fmla="*/ 33338 w 90488"/>
                <a:gd name="connsiteY32" fmla="*/ 74480 h 1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488" h="174492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0" name="任意多边形 1129"/>
            <p:cNvSpPr/>
            <p:nvPr>
              <p:custDataLst>
                <p:tags r:id="rId41"/>
              </p:custDataLst>
            </p:nvPr>
          </p:nvSpPr>
          <p:spPr>
            <a:xfrm>
              <a:off x="4634870" y="3689762"/>
              <a:ext cx="95910" cy="133754"/>
            </a:xfrm>
            <a:custGeom>
              <a:avLst/>
              <a:gdLst>
                <a:gd name="connsiteX0" fmla="*/ 0 w 94737"/>
                <a:gd name="connsiteY0" fmla="*/ 107157 h 107157"/>
                <a:gd name="connsiteX1" fmla="*/ 0 w 94737"/>
                <a:gd name="connsiteY1" fmla="*/ 107157 h 107157"/>
                <a:gd name="connsiteX2" fmla="*/ 11906 w 94737"/>
                <a:gd name="connsiteY2" fmla="*/ 90488 h 107157"/>
                <a:gd name="connsiteX3" fmla="*/ 19050 w 94737"/>
                <a:gd name="connsiteY3" fmla="*/ 85725 h 107157"/>
                <a:gd name="connsiteX4" fmla="*/ 23812 w 94737"/>
                <a:gd name="connsiteY4" fmla="*/ 78582 h 107157"/>
                <a:gd name="connsiteX5" fmla="*/ 38100 w 94737"/>
                <a:gd name="connsiteY5" fmla="*/ 69057 h 107157"/>
                <a:gd name="connsiteX6" fmla="*/ 42862 w 94737"/>
                <a:gd name="connsiteY6" fmla="*/ 61913 h 107157"/>
                <a:gd name="connsiteX7" fmla="*/ 50006 w 94737"/>
                <a:gd name="connsiteY7" fmla="*/ 59532 h 107157"/>
                <a:gd name="connsiteX8" fmla="*/ 52387 w 94737"/>
                <a:gd name="connsiteY8" fmla="*/ 52388 h 107157"/>
                <a:gd name="connsiteX9" fmla="*/ 59531 w 94737"/>
                <a:gd name="connsiteY9" fmla="*/ 47625 h 107157"/>
                <a:gd name="connsiteX10" fmla="*/ 61912 w 94737"/>
                <a:gd name="connsiteY10" fmla="*/ 40482 h 107157"/>
                <a:gd name="connsiteX11" fmla="*/ 71437 w 94737"/>
                <a:gd name="connsiteY11" fmla="*/ 26194 h 107157"/>
                <a:gd name="connsiteX12" fmla="*/ 76200 w 94737"/>
                <a:gd name="connsiteY12" fmla="*/ 9525 h 107157"/>
                <a:gd name="connsiteX13" fmla="*/ 80962 w 94737"/>
                <a:gd name="connsiteY13" fmla="*/ 0 h 107157"/>
                <a:gd name="connsiteX14" fmla="*/ 85725 w 94737"/>
                <a:gd name="connsiteY14" fmla="*/ 40482 h 107157"/>
                <a:gd name="connsiteX15" fmla="*/ 71437 w 94737"/>
                <a:gd name="connsiteY15" fmla="*/ 50007 h 107157"/>
                <a:gd name="connsiteX16" fmla="*/ 61912 w 94737"/>
                <a:gd name="connsiteY16" fmla="*/ 64294 h 107157"/>
                <a:gd name="connsiteX17" fmla="*/ 57150 w 94737"/>
                <a:gd name="connsiteY17" fmla="*/ 71438 h 107157"/>
                <a:gd name="connsiteX18" fmla="*/ 50006 w 94737"/>
                <a:gd name="connsiteY18" fmla="*/ 73819 h 107157"/>
                <a:gd name="connsiteX19" fmla="*/ 38100 w 94737"/>
                <a:gd name="connsiteY19" fmla="*/ 85725 h 107157"/>
                <a:gd name="connsiteX20" fmla="*/ 23812 w 94737"/>
                <a:gd name="connsiteY20" fmla="*/ 95250 h 107157"/>
                <a:gd name="connsiteX21" fmla="*/ 16669 w 94737"/>
                <a:gd name="connsiteY21" fmla="*/ 100013 h 107157"/>
                <a:gd name="connsiteX22" fmla="*/ 0 w 94737"/>
                <a:gd name="connsiteY22" fmla="*/ 107157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737" h="10715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1" name="任意多边形 1130"/>
            <p:cNvSpPr/>
            <p:nvPr>
              <p:custDataLst>
                <p:tags r:id="rId42"/>
              </p:custDataLst>
            </p:nvPr>
          </p:nvSpPr>
          <p:spPr>
            <a:xfrm>
              <a:off x="4772282" y="3740290"/>
              <a:ext cx="163052" cy="184281"/>
            </a:xfrm>
            <a:custGeom>
              <a:avLst/>
              <a:gdLst>
                <a:gd name="connsiteX0" fmla="*/ 121444 w 161058"/>
                <a:gd name="connsiteY0" fmla="*/ 147637 h 147637"/>
                <a:gd name="connsiteX1" fmla="*/ 121444 w 161058"/>
                <a:gd name="connsiteY1" fmla="*/ 147637 h 147637"/>
                <a:gd name="connsiteX2" fmla="*/ 102394 w 161058"/>
                <a:gd name="connsiteY2" fmla="*/ 138112 h 147637"/>
                <a:gd name="connsiteX3" fmla="*/ 97631 w 161058"/>
                <a:gd name="connsiteY3" fmla="*/ 130968 h 147637"/>
                <a:gd name="connsiteX4" fmla="*/ 83344 w 161058"/>
                <a:gd name="connsiteY4" fmla="*/ 121443 h 147637"/>
                <a:gd name="connsiteX5" fmla="*/ 76200 w 161058"/>
                <a:gd name="connsiteY5" fmla="*/ 107156 h 147637"/>
                <a:gd name="connsiteX6" fmla="*/ 83344 w 161058"/>
                <a:gd name="connsiteY6" fmla="*/ 104775 h 147637"/>
                <a:gd name="connsiteX7" fmla="*/ 88106 w 161058"/>
                <a:gd name="connsiteY7" fmla="*/ 97631 h 147637"/>
                <a:gd name="connsiteX8" fmla="*/ 78581 w 161058"/>
                <a:gd name="connsiteY8" fmla="*/ 85725 h 147637"/>
                <a:gd name="connsiteX9" fmla="*/ 69056 w 161058"/>
                <a:gd name="connsiteY9" fmla="*/ 73818 h 147637"/>
                <a:gd name="connsiteX10" fmla="*/ 61913 w 161058"/>
                <a:gd name="connsiteY10" fmla="*/ 76200 h 147637"/>
                <a:gd name="connsiteX11" fmla="*/ 45244 w 161058"/>
                <a:gd name="connsiteY11" fmla="*/ 88106 h 147637"/>
                <a:gd name="connsiteX12" fmla="*/ 38100 w 161058"/>
                <a:gd name="connsiteY12" fmla="*/ 90487 h 147637"/>
                <a:gd name="connsiteX13" fmla="*/ 30956 w 161058"/>
                <a:gd name="connsiteY13" fmla="*/ 92868 h 147637"/>
                <a:gd name="connsiteX14" fmla="*/ 23813 w 161058"/>
                <a:gd name="connsiteY14" fmla="*/ 107156 h 147637"/>
                <a:gd name="connsiteX15" fmla="*/ 26194 w 161058"/>
                <a:gd name="connsiteY15" fmla="*/ 114300 h 147637"/>
                <a:gd name="connsiteX16" fmla="*/ 23813 w 161058"/>
                <a:gd name="connsiteY16" fmla="*/ 123825 h 147637"/>
                <a:gd name="connsiteX17" fmla="*/ 16669 w 161058"/>
                <a:gd name="connsiteY17" fmla="*/ 126206 h 147637"/>
                <a:gd name="connsiteX18" fmla="*/ 0 w 161058"/>
                <a:gd name="connsiteY18" fmla="*/ 130968 h 147637"/>
                <a:gd name="connsiteX19" fmla="*/ 7144 w 161058"/>
                <a:gd name="connsiteY19" fmla="*/ 104775 h 147637"/>
                <a:gd name="connsiteX20" fmla="*/ 14288 w 161058"/>
                <a:gd name="connsiteY20" fmla="*/ 90487 h 147637"/>
                <a:gd name="connsiteX21" fmla="*/ 16669 w 161058"/>
                <a:gd name="connsiteY21" fmla="*/ 76200 h 147637"/>
                <a:gd name="connsiteX22" fmla="*/ 21431 w 161058"/>
                <a:gd name="connsiteY22" fmla="*/ 69056 h 147637"/>
                <a:gd name="connsiteX23" fmla="*/ 28575 w 161058"/>
                <a:gd name="connsiteY23" fmla="*/ 66675 h 147637"/>
                <a:gd name="connsiteX24" fmla="*/ 50006 w 161058"/>
                <a:gd name="connsiteY24" fmla="*/ 64293 h 147637"/>
                <a:gd name="connsiteX25" fmla="*/ 54769 w 161058"/>
                <a:gd name="connsiteY25" fmla="*/ 57150 h 147637"/>
                <a:gd name="connsiteX26" fmla="*/ 80963 w 161058"/>
                <a:gd name="connsiteY26" fmla="*/ 57150 h 147637"/>
                <a:gd name="connsiteX27" fmla="*/ 100013 w 161058"/>
                <a:gd name="connsiteY27" fmla="*/ 50006 h 147637"/>
                <a:gd name="connsiteX28" fmla="*/ 104775 w 161058"/>
                <a:gd name="connsiteY28" fmla="*/ 42862 h 147637"/>
                <a:gd name="connsiteX29" fmla="*/ 107156 w 161058"/>
                <a:gd name="connsiteY29" fmla="*/ 35718 h 147637"/>
                <a:gd name="connsiteX30" fmla="*/ 114300 w 161058"/>
                <a:gd name="connsiteY30" fmla="*/ 33337 h 147637"/>
                <a:gd name="connsiteX31" fmla="*/ 126206 w 161058"/>
                <a:gd name="connsiteY31" fmla="*/ 0 h 147637"/>
                <a:gd name="connsiteX32" fmla="*/ 133350 w 161058"/>
                <a:gd name="connsiteY32" fmla="*/ 2381 h 147637"/>
                <a:gd name="connsiteX33" fmla="*/ 135731 w 161058"/>
                <a:gd name="connsiteY33" fmla="*/ 9525 h 147637"/>
                <a:gd name="connsiteX34" fmla="*/ 142875 w 161058"/>
                <a:gd name="connsiteY34" fmla="*/ 16668 h 147637"/>
                <a:gd name="connsiteX35" fmla="*/ 145256 w 161058"/>
                <a:gd name="connsiteY35" fmla="*/ 23812 h 147637"/>
                <a:gd name="connsiteX36" fmla="*/ 152400 w 161058"/>
                <a:gd name="connsiteY36" fmla="*/ 28575 h 147637"/>
                <a:gd name="connsiteX37" fmla="*/ 157163 w 161058"/>
                <a:gd name="connsiteY37" fmla="*/ 42862 h 147637"/>
                <a:gd name="connsiteX38" fmla="*/ 159544 w 161058"/>
                <a:gd name="connsiteY38" fmla="*/ 50006 h 147637"/>
                <a:gd name="connsiteX39" fmla="*/ 147638 w 161058"/>
                <a:gd name="connsiteY39" fmla="*/ 107156 h 147637"/>
                <a:gd name="connsiteX40" fmla="*/ 140494 w 161058"/>
                <a:gd name="connsiteY40" fmla="*/ 104775 h 147637"/>
                <a:gd name="connsiteX41" fmla="*/ 135731 w 161058"/>
                <a:gd name="connsiteY41" fmla="*/ 90487 h 147637"/>
                <a:gd name="connsiteX42" fmla="*/ 128588 w 161058"/>
                <a:gd name="connsiteY42" fmla="*/ 85725 h 147637"/>
                <a:gd name="connsiteX43" fmla="*/ 116681 w 161058"/>
                <a:gd name="connsiteY43" fmla="*/ 104775 h 147637"/>
                <a:gd name="connsiteX44" fmla="*/ 109538 w 161058"/>
                <a:gd name="connsiteY44" fmla="*/ 107156 h 147637"/>
                <a:gd name="connsiteX45" fmla="*/ 111919 w 161058"/>
                <a:gd name="connsiteY45" fmla="*/ 114300 h 147637"/>
                <a:gd name="connsiteX46" fmla="*/ 126206 w 161058"/>
                <a:gd name="connsiteY46" fmla="*/ 123825 h 147637"/>
                <a:gd name="connsiteX47" fmla="*/ 130969 w 161058"/>
                <a:gd name="connsiteY47" fmla="*/ 138112 h 147637"/>
                <a:gd name="connsiteX48" fmla="*/ 121444 w 161058"/>
                <a:gd name="connsiteY48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1058" h="147637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2" name="任意多边形 1131"/>
            <p:cNvSpPr/>
            <p:nvPr>
              <p:custDataLst>
                <p:tags r:id="rId43"/>
              </p:custDataLst>
            </p:nvPr>
          </p:nvSpPr>
          <p:spPr>
            <a:xfrm>
              <a:off x="4747574" y="3588705"/>
              <a:ext cx="31941" cy="56473"/>
            </a:xfrm>
            <a:custGeom>
              <a:avLst/>
              <a:gdLst>
                <a:gd name="connsiteX0" fmla="*/ 31550 w 31550"/>
                <a:gd name="connsiteY0" fmla="*/ 45244 h 45244"/>
                <a:gd name="connsiteX1" fmla="*/ 31550 w 31550"/>
                <a:gd name="connsiteY1" fmla="*/ 45244 h 45244"/>
                <a:gd name="connsiteX2" fmla="*/ 12500 w 31550"/>
                <a:gd name="connsiteY2" fmla="*/ 38100 h 45244"/>
                <a:gd name="connsiteX3" fmla="*/ 10119 w 31550"/>
                <a:gd name="connsiteY3" fmla="*/ 30956 h 45244"/>
                <a:gd name="connsiteX4" fmla="*/ 2975 w 31550"/>
                <a:gd name="connsiteY4" fmla="*/ 26194 h 45244"/>
                <a:gd name="connsiteX5" fmla="*/ 2975 w 31550"/>
                <a:gd name="connsiteY5" fmla="*/ 4762 h 45244"/>
                <a:gd name="connsiteX6" fmla="*/ 10119 w 31550"/>
                <a:gd name="connsiteY6" fmla="*/ 0 h 45244"/>
                <a:gd name="connsiteX7" fmla="*/ 26787 w 31550"/>
                <a:gd name="connsiteY7" fmla="*/ 7144 h 45244"/>
                <a:gd name="connsiteX8" fmla="*/ 31550 w 31550"/>
                <a:gd name="connsiteY8" fmla="*/ 21431 h 45244"/>
                <a:gd name="connsiteX9" fmla="*/ 31550 w 31550"/>
                <a:gd name="connsiteY9" fmla="*/ 45244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0" h="45244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3" name="任意多边形 1132"/>
            <p:cNvSpPr/>
            <p:nvPr>
              <p:custDataLst>
                <p:tags r:id="rId44"/>
              </p:custDataLst>
            </p:nvPr>
          </p:nvSpPr>
          <p:spPr>
            <a:xfrm>
              <a:off x="4786747" y="3663010"/>
              <a:ext cx="70012" cy="112947"/>
            </a:xfrm>
            <a:custGeom>
              <a:avLst/>
              <a:gdLst>
                <a:gd name="connsiteX0" fmla="*/ 45243 w 69156"/>
                <a:gd name="connsiteY0" fmla="*/ 90488 h 90488"/>
                <a:gd name="connsiteX1" fmla="*/ 45243 w 69156"/>
                <a:gd name="connsiteY1" fmla="*/ 90488 h 90488"/>
                <a:gd name="connsiteX2" fmla="*/ 23812 w 69156"/>
                <a:gd name="connsiteY2" fmla="*/ 88106 h 90488"/>
                <a:gd name="connsiteX3" fmla="*/ 21431 w 69156"/>
                <a:gd name="connsiteY3" fmla="*/ 80963 h 90488"/>
                <a:gd name="connsiteX4" fmla="*/ 16668 w 69156"/>
                <a:gd name="connsiteY4" fmla="*/ 73819 h 90488"/>
                <a:gd name="connsiteX5" fmla="*/ 19050 w 69156"/>
                <a:gd name="connsiteY5" fmla="*/ 59531 h 90488"/>
                <a:gd name="connsiteX6" fmla="*/ 23812 w 69156"/>
                <a:gd name="connsiteY6" fmla="*/ 52388 h 90488"/>
                <a:gd name="connsiteX7" fmla="*/ 14287 w 69156"/>
                <a:gd name="connsiteY7" fmla="*/ 47625 h 90488"/>
                <a:gd name="connsiteX8" fmla="*/ 0 w 69156"/>
                <a:gd name="connsiteY8" fmla="*/ 42863 h 90488"/>
                <a:gd name="connsiteX9" fmla="*/ 2381 w 69156"/>
                <a:gd name="connsiteY9" fmla="*/ 28575 h 90488"/>
                <a:gd name="connsiteX10" fmla="*/ 7143 w 69156"/>
                <a:gd name="connsiteY10" fmla="*/ 21431 h 90488"/>
                <a:gd name="connsiteX11" fmla="*/ 9525 w 69156"/>
                <a:gd name="connsiteY11" fmla="*/ 9525 h 90488"/>
                <a:gd name="connsiteX12" fmla="*/ 11906 w 69156"/>
                <a:gd name="connsiteY12" fmla="*/ 2381 h 90488"/>
                <a:gd name="connsiteX13" fmla="*/ 19050 w 69156"/>
                <a:gd name="connsiteY13" fmla="*/ 0 h 90488"/>
                <a:gd name="connsiteX14" fmla="*/ 38100 w 69156"/>
                <a:gd name="connsiteY14" fmla="*/ 2381 h 90488"/>
                <a:gd name="connsiteX15" fmla="*/ 42862 w 69156"/>
                <a:gd name="connsiteY15" fmla="*/ 9525 h 90488"/>
                <a:gd name="connsiteX16" fmla="*/ 35718 w 69156"/>
                <a:gd name="connsiteY16" fmla="*/ 14288 h 90488"/>
                <a:gd name="connsiteX17" fmla="*/ 30956 w 69156"/>
                <a:gd name="connsiteY17" fmla="*/ 21431 h 90488"/>
                <a:gd name="connsiteX18" fmla="*/ 40481 w 69156"/>
                <a:gd name="connsiteY18" fmla="*/ 35719 h 90488"/>
                <a:gd name="connsiteX19" fmla="*/ 59531 w 69156"/>
                <a:gd name="connsiteY19" fmla="*/ 42863 h 90488"/>
                <a:gd name="connsiteX20" fmla="*/ 61912 w 69156"/>
                <a:gd name="connsiteY20" fmla="*/ 50006 h 90488"/>
                <a:gd name="connsiteX21" fmla="*/ 57150 w 69156"/>
                <a:gd name="connsiteY21" fmla="*/ 64294 h 90488"/>
                <a:gd name="connsiteX22" fmla="*/ 61912 w 69156"/>
                <a:gd name="connsiteY22" fmla="*/ 71438 h 90488"/>
                <a:gd name="connsiteX23" fmla="*/ 69056 w 69156"/>
                <a:gd name="connsiteY23" fmla="*/ 73819 h 90488"/>
                <a:gd name="connsiteX24" fmla="*/ 64293 w 69156"/>
                <a:gd name="connsiteY24" fmla="*/ 80963 h 90488"/>
                <a:gd name="connsiteX25" fmla="*/ 45243 w 69156"/>
                <a:gd name="connsiteY25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56" h="90488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4" name="任意多边形 1133"/>
            <p:cNvSpPr/>
            <p:nvPr>
              <p:custDataLst>
                <p:tags r:id="rId45"/>
              </p:custDataLst>
            </p:nvPr>
          </p:nvSpPr>
          <p:spPr>
            <a:xfrm>
              <a:off x="4808443" y="3564925"/>
              <a:ext cx="84551" cy="172392"/>
            </a:xfrm>
            <a:custGeom>
              <a:avLst/>
              <a:gdLst>
                <a:gd name="connsiteX0" fmla="*/ 71437 w 83517"/>
                <a:gd name="connsiteY0" fmla="*/ 138112 h 138112"/>
                <a:gd name="connsiteX1" fmla="*/ 71437 w 83517"/>
                <a:gd name="connsiteY1" fmla="*/ 138112 h 138112"/>
                <a:gd name="connsiteX2" fmla="*/ 54769 w 83517"/>
                <a:gd name="connsiteY2" fmla="*/ 114300 h 138112"/>
                <a:gd name="connsiteX3" fmla="*/ 50006 w 83517"/>
                <a:gd name="connsiteY3" fmla="*/ 107156 h 138112"/>
                <a:gd name="connsiteX4" fmla="*/ 52387 w 83517"/>
                <a:gd name="connsiteY4" fmla="*/ 97631 h 138112"/>
                <a:gd name="connsiteX5" fmla="*/ 52387 w 83517"/>
                <a:gd name="connsiteY5" fmla="*/ 83344 h 138112"/>
                <a:gd name="connsiteX6" fmla="*/ 30956 w 83517"/>
                <a:gd name="connsiteY6" fmla="*/ 71437 h 138112"/>
                <a:gd name="connsiteX7" fmla="*/ 16669 w 83517"/>
                <a:gd name="connsiteY7" fmla="*/ 61912 h 138112"/>
                <a:gd name="connsiteX8" fmla="*/ 7144 w 83517"/>
                <a:gd name="connsiteY8" fmla="*/ 47625 h 138112"/>
                <a:gd name="connsiteX9" fmla="*/ 2381 w 83517"/>
                <a:gd name="connsiteY9" fmla="*/ 40481 h 138112"/>
                <a:gd name="connsiteX10" fmla="*/ 0 w 83517"/>
                <a:gd name="connsiteY10" fmla="*/ 14287 h 138112"/>
                <a:gd name="connsiteX11" fmla="*/ 2381 w 83517"/>
                <a:gd name="connsiteY11" fmla="*/ 4762 h 138112"/>
                <a:gd name="connsiteX12" fmla="*/ 16669 w 83517"/>
                <a:gd name="connsiteY12" fmla="*/ 0 h 138112"/>
                <a:gd name="connsiteX13" fmla="*/ 33337 w 83517"/>
                <a:gd name="connsiteY13" fmla="*/ 19050 h 138112"/>
                <a:gd name="connsiteX14" fmla="*/ 38100 w 83517"/>
                <a:gd name="connsiteY14" fmla="*/ 33337 h 138112"/>
                <a:gd name="connsiteX15" fmla="*/ 54769 w 83517"/>
                <a:gd name="connsiteY15" fmla="*/ 40481 h 138112"/>
                <a:gd name="connsiteX16" fmla="*/ 69056 w 83517"/>
                <a:gd name="connsiteY16" fmla="*/ 52387 h 138112"/>
                <a:gd name="connsiteX17" fmla="*/ 76200 w 83517"/>
                <a:gd name="connsiteY17" fmla="*/ 76200 h 138112"/>
                <a:gd name="connsiteX18" fmla="*/ 80962 w 83517"/>
                <a:gd name="connsiteY18" fmla="*/ 90487 h 138112"/>
                <a:gd name="connsiteX19" fmla="*/ 80962 w 83517"/>
                <a:gd name="connsiteY19" fmla="*/ 123825 h 138112"/>
                <a:gd name="connsiteX20" fmla="*/ 71437 w 83517"/>
                <a:gd name="connsiteY20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17" h="138112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5" name="任意多边形 1134"/>
            <p:cNvSpPr/>
            <p:nvPr>
              <p:custDataLst>
                <p:tags r:id="rId46"/>
              </p:custDataLst>
            </p:nvPr>
          </p:nvSpPr>
          <p:spPr>
            <a:xfrm>
              <a:off x="4393797" y="3317891"/>
              <a:ext cx="70012" cy="74641"/>
            </a:xfrm>
            <a:custGeom>
              <a:avLst/>
              <a:gdLst>
                <a:gd name="connsiteX0" fmla="*/ 30956 w 69156"/>
                <a:gd name="connsiteY0" fmla="*/ 59799 h 59799"/>
                <a:gd name="connsiteX1" fmla="*/ 30956 w 69156"/>
                <a:gd name="connsiteY1" fmla="*/ 59799 h 59799"/>
                <a:gd name="connsiteX2" fmla="*/ 2381 w 69156"/>
                <a:gd name="connsiteY2" fmla="*/ 50274 h 59799"/>
                <a:gd name="connsiteX3" fmla="*/ 0 w 69156"/>
                <a:gd name="connsiteY3" fmla="*/ 43131 h 59799"/>
                <a:gd name="connsiteX4" fmla="*/ 4762 w 69156"/>
                <a:gd name="connsiteY4" fmla="*/ 21699 h 59799"/>
                <a:gd name="connsiteX5" fmla="*/ 11906 w 69156"/>
                <a:gd name="connsiteY5" fmla="*/ 16937 h 59799"/>
                <a:gd name="connsiteX6" fmla="*/ 16669 w 69156"/>
                <a:gd name="connsiteY6" fmla="*/ 9793 h 59799"/>
                <a:gd name="connsiteX7" fmla="*/ 59531 w 69156"/>
                <a:gd name="connsiteY7" fmla="*/ 2649 h 59799"/>
                <a:gd name="connsiteX8" fmla="*/ 66675 w 69156"/>
                <a:gd name="connsiteY8" fmla="*/ 268 h 59799"/>
                <a:gd name="connsiteX9" fmla="*/ 66675 w 69156"/>
                <a:gd name="connsiteY9" fmla="*/ 14556 h 59799"/>
                <a:gd name="connsiteX10" fmla="*/ 59531 w 69156"/>
                <a:gd name="connsiteY10" fmla="*/ 19318 h 59799"/>
                <a:gd name="connsiteX11" fmla="*/ 52387 w 69156"/>
                <a:gd name="connsiteY11" fmla="*/ 26462 h 59799"/>
                <a:gd name="connsiteX12" fmla="*/ 45244 w 69156"/>
                <a:gd name="connsiteY12" fmla="*/ 47893 h 59799"/>
                <a:gd name="connsiteX13" fmla="*/ 42862 w 69156"/>
                <a:gd name="connsiteY13" fmla="*/ 55037 h 59799"/>
                <a:gd name="connsiteX14" fmla="*/ 30956 w 69156"/>
                <a:gd name="connsiteY14" fmla="*/ 59799 h 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6" h="59799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6" name="任意多边形 1135"/>
            <p:cNvSpPr/>
            <p:nvPr>
              <p:custDataLst>
                <p:tags r:id="rId47"/>
              </p:custDataLst>
            </p:nvPr>
          </p:nvSpPr>
          <p:spPr>
            <a:xfrm>
              <a:off x="4738532" y="3098277"/>
              <a:ext cx="55581" cy="134330"/>
            </a:xfrm>
            <a:custGeom>
              <a:avLst/>
              <a:gdLst>
                <a:gd name="connsiteX0" fmla="*/ 42862 w 54901"/>
                <a:gd name="connsiteY0" fmla="*/ 0 h 107618"/>
                <a:gd name="connsiteX1" fmla="*/ 42862 w 54901"/>
                <a:gd name="connsiteY1" fmla="*/ 0 h 107618"/>
                <a:gd name="connsiteX2" fmla="*/ 23812 w 54901"/>
                <a:gd name="connsiteY2" fmla="*/ 9525 h 107618"/>
                <a:gd name="connsiteX3" fmla="*/ 16668 w 54901"/>
                <a:gd name="connsiteY3" fmla="*/ 14287 h 107618"/>
                <a:gd name="connsiteX4" fmla="*/ 14287 w 54901"/>
                <a:gd name="connsiteY4" fmla="*/ 21431 h 107618"/>
                <a:gd name="connsiteX5" fmla="*/ 9525 w 54901"/>
                <a:gd name="connsiteY5" fmla="*/ 28575 h 107618"/>
                <a:gd name="connsiteX6" fmla="*/ 7143 w 54901"/>
                <a:gd name="connsiteY6" fmla="*/ 42862 h 107618"/>
                <a:gd name="connsiteX7" fmla="*/ 2381 w 54901"/>
                <a:gd name="connsiteY7" fmla="*/ 50006 h 107618"/>
                <a:gd name="connsiteX8" fmla="*/ 0 w 54901"/>
                <a:gd name="connsiteY8" fmla="*/ 64293 h 107618"/>
                <a:gd name="connsiteX9" fmla="*/ 2381 w 54901"/>
                <a:gd name="connsiteY9" fmla="*/ 78581 h 107618"/>
                <a:gd name="connsiteX10" fmla="*/ 9525 w 54901"/>
                <a:gd name="connsiteY10" fmla="*/ 83343 h 107618"/>
                <a:gd name="connsiteX11" fmla="*/ 11906 w 54901"/>
                <a:gd name="connsiteY11" fmla="*/ 90487 h 107618"/>
                <a:gd name="connsiteX12" fmla="*/ 14287 w 54901"/>
                <a:gd name="connsiteY12" fmla="*/ 107156 h 107618"/>
                <a:gd name="connsiteX13" fmla="*/ 19050 w 54901"/>
                <a:gd name="connsiteY13" fmla="*/ 100012 h 107618"/>
                <a:gd name="connsiteX14" fmla="*/ 23812 w 54901"/>
                <a:gd name="connsiteY14" fmla="*/ 85725 h 107618"/>
                <a:gd name="connsiteX15" fmla="*/ 33337 w 54901"/>
                <a:gd name="connsiteY15" fmla="*/ 71437 h 107618"/>
                <a:gd name="connsiteX16" fmla="*/ 40481 w 54901"/>
                <a:gd name="connsiteY16" fmla="*/ 57150 h 107618"/>
                <a:gd name="connsiteX17" fmla="*/ 42862 w 54901"/>
                <a:gd name="connsiteY17" fmla="*/ 50006 h 107618"/>
                <a:gd name="connsiteX18" fmla="*/ 47625 w 54901"/>
                <a:gd name="connsiteY18" fmla="*/ 26193 h 107618"/>
                <a:gd name="connsiteX19" fmla="*/ 52387 w 54901"/>
                <a:gd name="connsiteY19" fmla="*/ 19050 h 107618"/>
                <a:gd name="connsiteX20" fmla="*/ 52387 w 54901"/>
                <a:gd name="connsiteY20" fmla="*/ 4762 h 107618"/>
                <a:gd name="connsiteX21" fmla="*/ 42862 w 54901"/>
                <a:gd name="connsiteY21" fmla="*/ 0 h 1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901" h="107618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7" name="任意多边形 1136"/>
            <p:cNvSpPr/>
            <p:nvPr>
              <p:custDataLst>
                <p:tags r:id="rId48"/>
              </p:custDataLst>
            </p:nvPr>
          </p:nvSpPr>
          <p:spPr>
            <a:xfrm>
              <a:off x="5022968" y="2735658"/>
              <a:ext cx="70103" cy="127809"/>
            </a:xfrm>
            <a:custGeom>
              <a:avLst/>
              <a:gdLst>
                <a:gd name="connsiteX0" fmla="*/ 28605 w 69246"/>
                <a:gd name="connsiteY0" fmla="*/ 102394 h 102394"/>
                <a:gd name="connsiteX1" fmla="*/ 28605 w 69246"/>
                <a:gd name="connsiteY1" fmla="*/ 102394 h 102394"/>
                <a:gd name="connsiteX2" fmla="*/ 23843 w 69246"/>
                <a:gd name="connsiteY2" fmla="*/ 80963 h 102394"/>
                <a:gd name="connsiteX3" fmla="*/ 21461 w 69246"/>
                <a:gd name="connsiteY3" fmla="*/ 73819 h 102394"/>
                <a:gd name="connsiteX4" fmla="*/ 14318 w 69246"/>
                <a:gd name="connsiteY4" fmla="*/ 59531 h 102394"/>
                <a:gd name="connsiteX5" fmla="*/ 16699 w 69246"/>
                <a:gd name="connsiteY5" fmla="*/ 52388 h 102394"/>
                <a:gd name="connsiteX6" fmla="*/ 21461 w 69246"/>
                <a:gd name="connsiteY6" fmla="*/ 45244 h 102394"/>
                <a:gd name="connsiteX7" fmla="*/ 4793 w 69246"/>
                <a:gd name="connsiteY7" fmla="*/ 35719 h 102394"/>
                <a:gd name="connsiteX8" fmla="*/ 2411 w 69246"/>
                <a:gd name="connsiteY8" fmla="*/ 14288 h 102394"/>
                <a:gd name="connsiteX9" fmla="*/ 16699 w 69246"/>
                <a:gd name="connsiteY9" fmla="*/ 4763 h 102394"/>
                <a:gd name="connsiteX10" fmla="*/ 30986 w 69246"/>
                <a:gd name="connsiteY10" fmla="*/ 0 h 102394"/>
                <a:gd name="connsiteX11" fmla="*/ 50036 w 69246"/>
                <a:gd name="connsiteY11" fmla="*/ 2381 h 102394"/>
                <a:gd name="connsiteX12" fmla="*/ 54799 w 69246"/>
                <a:gd name="connsiteY12" fmla="*/ 9525 h 102394"/>
                <a:gd name="connsiteX13" fmla="*/ 61943 w 69246"/>
                <a:gd name="connsiteY13" fmla="*/ 14288 h 102394"/>
                <a:gd name="connsiteX14" fmla="*/ 66705 w 69246"/>
                <a:gd name="connsiteY14" fmla="*/ 23813 h 102394"/>
                <a:gd name="connsiteX15" fmla="*/ 66705 w 69246"/>
                <a:gd name="connsiteY15" fmla="*/ 40481 h 102394"/>
                <a:gd name="connsiteX16" fmla="*/ 59561 w 69246"/>
                <a:gd name="connsiteY16" fmla="*/ 45244 h 102394"/>
                <a:gd name="connsiteX17" fmla="*/ 54799 w 69246"/>
                <a:gd name="connsiteY17" fmla="*/ 64294 h 102394"/>
                <a:gd name="connsiteX18" fmla="*/ 52418 w 69246"/>
                <a:gd name="connsiteY18" fmla="*/ 83344 h 102394"/>
                <a:gd name="connsiteX19" fmla="*/ 50036 w 69246"/>
                <a:gd name="connsiteY19" fmla="*/ 90488 h 102394"/>
                <a:gd name="connsiteX20" fmla="*/ 28605 w 69246"/>
                <a:gd name="connsiteY20" fmla="*/ 102394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6" h="102394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8" name="任意多边形 1137"/>
            <p:cNvSpPr/>
            <p:nvPr>
              <p:custDataLst>
                <p:tags r:id="rId49"/>
              </p:custDataLst>
            </p:nvPr>
          </p:nvSpPr>
          <p:spPr>
            <a:xfrm>
              <a:off x="5111820" y="2720381"/>
              <a:ext cx="67651" cy="50942"/>
            </a:xfrm>
            <a:custGeom>
              <a:avLst/>
              <a:gdLst>
                <a:gd name="connsiteX0" fmla="*/ 14659 w 66824"/>
                <a:gd name="connsiteY0" fmla="*/ 40814 h 40814"/>
                <a:gd name="connsiteX1" fmla="*/ 14659 w 66824"/>
                <a:gd name="connsiteY1" fmla="*/ 40814 h 40814"/>
                <a:gd name="connsiteX2" fmla="*/ 5134 w 66824"/>
                <a:gd name="connsiteY2" fmla="*/ 21764 h 40814"/>
                <a:gd name="connsiteX3" fmla="*/ 371 w 66824"/>
                <a:gd name="connsiteY3" fmla="*/ 14620 h 40814"/>
                <a:gd name="connsiteX4" fmla="*/ 14659 w 66824"/>
                <a:gd name="connsiteY4" fmla="*/ 9858 h 40814"/>
                <a:gd name="connsiteX5" fmla="*/ 28946 w 66824"/>
                <a:gd name="connsiteY5" fmla="*/ 5095 h 40814"/>
                <a:gd name="connsiteX6" fmla="*/ 36090 w 66824"/>
                <a:gd name="connsiteY6" fmla="*/ 2714 h 40814"/>
                <a:gd name="connsiteX7" fmla="*/ 43234 w 66824"/>
                <a:gd name="connsiteY7" fmla="*/ 333 h 40814"/>
                <a:gd name="connsiteX8" fmla="*/ 62284 w 66824"/>
                <a:gd name="connsiteY8" fmla="*/ 2714 h 40814"/>
                <a:gd name="connsiteX9" fmla="*/ 52759 w 66824"/>
                <a:gd name="connsiteY9" fmla="*/ 21764 h 40814"/>
                <a:gd name="connsiteX10" fmla="*/ 47996 w 66824"/>
                <a:gd name="connsiteY10" fmla="*/ 28908 h 40814"/>
                <a:gd name="connsiteX11" fmla="*/ 36090 w 66824"/>
                <a:gd name="connsiteY11" fmla="*/ 17002 h 40814"/>
                <a:gd name="connsiteX12" fmla="*/ 19421 w 66824"/>
                <a:gd name="connsiteY12" fmla="*/ 19383 h 40814"/>
                <a:gd name="connsiteX13" fmla="*/ 14659 w 66824"/>
                <a:gd name="connsiteY13" fmla="*/ 40814 h 4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24" h="4081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9" name="任意多边形 1138"/>
            <p:cNvSpPr/>
            <p:nvPr>
              <p:custDataLst>
                <p:tags r:id="rId50"/>
              </p:custDataLst>
            </p:nvPr>
          </p:nvSpPr>
          <p:spPr>
            <a:xfrm>
              <a:off x="5065592" y="2426540"/>
              <a:ext cx="331489" cy="323979"/>
            </a:xfrm>
            <a:custGeom>
              <a:avLst/>
              <a:gdLst>
                <a:gd name="connsiteX0" fmla="*/ 31747 w 327435"/>
                <a:gd name="connsiteY0" fmla="*/ 238125 h 259556"/>
                <a:gd name="connsiteX1" fmla="*/ 31747 w 327435"/>
                <a:gd name="connsiteY1" fmla="*/ 238125 h 259556"/>
                <a:gd name="connsiteX2" fmla="*/ 791 w 327435"/>
                <a:gd name="connsiteY2" fmla="*/ 235744 h 259556"/>
                <a:gd name="connsiteX3" fmla="*/ 3172 w 327435"/>
                <a:gd name="connsiteY3" fmla="*/ 228600 h 259556"/>
                <a:gd name="connsiteX4" fmla="*/ 15078 w 327435"/>
                <a:gd name="connsiteY4" fmla="*/ 219075 h 259556"/>
                <a:gd name="connsiteX5" fmla="*/ 19841 w 327435"/>
                <a:gd name="connsiteY5" fmla="*/ 211931 h 259556"/>
                <a:gd name="connsiteX6" fmla="*/ 26984 w 327435"/>
                <a:gd name="connsiteY6" fmla="*/ 209550 h 259556"/>
                <a:gd name="connsiteX7" fmla="*/ 34128 w 327435"/>
                <a:gd name="connsiteY7" fmla="*/ 204788 h 259556"/>
                <a:gd name="connsiteX8" fmla="*/ 53178 w 327435"/>
                <a:gd name="connsiteY8" fmla="*/ 202406 h 259556"/>
                <a:gd name="connsiteX9" fmla="*/ 65084 w 327435"/>
                <a:gd name="connsiteY9" fmla="*/ 200025 h 259556"/>
                <a:gd name="connsiteX10" fmla="*/ 72228 w 327435"/>
                <a:gd name="connsiteY10" fmla="*/ 195263 h 259556"/>
                <a:gd name="connsiteX11" fmla="*/ 134141 w 327435"/>
                <a:gd name="connsiteY11" fmla="*/ 188119 h 259556"/>
                <a:gd name="connsiteX12" fmla="*/ 141284 w 327435"/>
                <a:gd name="connsiteY12" fmla="*/ 185738 h 259556"/>
                <a:gd name="connsiteX13" fmla="*/ 150809 w 327435"/>
                <a:gd name="connsiteY13" fmla="*/ 183356 h 259556"/>
                <a:gd name="connsiteX14" fmla="*/ 155572 w 327435"/>
                <a:gd name="connsiteY14" fmla="*/ 176213 h 259556"/>
                <a:gd name="connsiteX15" fmla="*/ 162716 w 327435"/>
                <a:gd name="connsiteY15" fmla="*/ 161925 h 259556"/>
                <a:gd name="connsiteX16" fmla="*/ 169859 w 327435"/>
                <a:gd name="connsiteY16" fmla="*/ 159544 h 259556"/>
                <a:gd name="connsiteX17" fmla="*/ 179384 w 327435"/>
                <a:gd name="connsiteY17" fmla="*/ 126206 h 259556"/>
                <a:gd name="connsiteX18" fmla="*/ 181766 w 327435"/>
                <a:gd name="connsiteY18" fmla="*/ 133350 h 259556"/>
                <a:gd name="connsiteX19" fmla="*/ 196053 w 327435"/>
                <a:gd name="connsiteY19" fmla="*/ 140494 h 259556"/>
                <a:gd name="connsiteX20" fmla="*/ 210341 w 327435"/>
                <a:gd name="connsiteY20" fmla="*/ 138113 h 259556"/>
                <a:gd name="connsiteX21" fmla="*/ 224628 w 327435"/>
                <a:gd name="connsiteY21" fmla="*/ 128588 h 259556"/>
                <a:gd name="connsiteX22" fmla="*/ 231772 w 327435"/>
                <a:gd name="connsiteY22" fmla="*/ 126206 h 259556"/>
                <a:gd name="connsiteX23" fmla="*/ 238916 w 327435"/>
                <a:gd name="connsiteY23" fmla="*/ 119063 h 259556"/>
                <a:gd name="connsiteX24" fmla="*/ 248441 w 327435"/>
                <a:gd name="connsiteY24" fmla="*/ 104775 h 259556"/>
                <a:gd name="connsiteX25" fmla="*/ 257966 w 327435"/>
                <a:gd name="connsiteY25" fmla="*/ 90488 h 259556"/>
                <a:gd name="connsiteX26" fmla="*/ 267491 w 327435"/>
                <a:gd name="connsiteY26" fmla="*/ 76200 h 259556"/>
                <a:gd name="connsiteX27" fmla="*/ 272253 w 327435"/>
                <a:gd name="connsiteY27" fmla="*/ 61913 h 259556"/>
                <a:gd name="connsiteX28" fmla="*/ 274634 w 327435"/>
                <a:gd name="connsiteY28" fmla="*/ 54769 h 259556"/>
                <a:gd name="connsiteX29" fmla="*/ 272253 w 327435"/>
                <a:gd name="connsiteY29" fmla="*/ 28575 h 259556"/>
                <a:gd name="connsiteX30" fmla="*/ 269872 w 327435"/>
                <a:gd name="connsiteY30" fmla="*/ 21431 h 259556"/>
                <a:gd name="connsiteX31" fmla="*/ 272253 w 327435"/>
                <a:gd name="connsiteY31" fmla="*/ 11906 h 259556"/>
                <a:gd name="connsiteX32" fmla="*/ 279397 w 327435"/>
                <a:gd name="connsiteY32" fmla="*/ 9525 h 259556"/>
                <a:gd name="connsiteX33" fmla="*/ 286541 w 327435"/>
                <a:gd name="connsiteY33" fmla="*/ 4763 h 259556"/>
                <a:gd name="connsiteX34" fmla="*/ 300828 w 327435"/>
                <a:gd name="connsiteY34" fmla="*/ 0 h 259556"/>
                <a:gd name="connsiteX35" fmla="*/ 315116 w 327435"/>
                <a:gd name="connsiteY35" fmla="*/ 21431 h 259556"/>
                <a:gd name="connsiteX36" fmla="*/ 319878 w 327435"/>
                <a:gd name="connsiteY36" fmla="*/ 28575 h 259556"/>
                <a:gd name="connsiteX37" fmla="*/ 324641 w 327435"/>
                <a:gd name="connsiteY37" fmla="*/ 35719 h 259556"/>
                <a:gd name="connsiteX38" fmla="*/ 327022 w 327435"/>
                <a:gd name="connsiteY38" fmla="*/ 42863 h 259556"/>
                <a:gd name="connsiteX39" fmla="*/ 317497 w 327435"/>
                <a:gd name="connsiteY39" fmla="*/ 78581 h 259556"/>
                <a:gd name="connsiteX40" fmla="*/ 310353 w 327435"/>
                <a:gd name="connsiteY40" fmla="*/ 80963 h 259556"/>
                <a:gd name="connsiteX41" fmla="*/ 305591 w 327435"/>
                <a:gd name="connsiteY41" fmla="*/ 88106 h 259556"/>
                <a:gd name="connsiteX42" fmla="*/ 303209 w 327435"/>
                <a:gd name="connsiteY42" fmla="*/ 95250 h 259556"/>
                <a:gd name="connsiteX43" fmla="*/ 296066 w 327435"/>
                <a:gd name="connsiteY43" fmla="*/ 100013 h 259556"/>
                <a:gd name="connsiteX44" fmla="*/ 296066 w 327435"/>
                <a:gd name="connsiteY44" fmla="*/ 154781 h 259556"/>
                <a:gd name="connsiteX45" fmla="*/ 288922 w 327435"/>
                <a:gd name="connsiteY45" fmla="*/ 161925 h 259556"/>
                <a:gd name="connsiteX46" fmla="*/ 284159 w 327435"/>
                <a:gd name="connsiteY46" fmla="*/ 169069 h 259556"/>
                <a:gd name="connsiteX47" fmla="*/ 281778 w 327435"/>
                <a:gd name="connsiteY47" fmla="*/ 200025 h 259556"/>
                <a:gd name="connsiteX48" fmla="*/ 277016 w 327435"/>
                <a:gd name="connsiteY48" fmla="*/ 207169 h 259556"/>
                <a:gd name="connsiteX49" fmla="*/ 262728 w 327435"/>
                <a:gd name="connsiteY49" fmla="*/ 211931 h 259556"/>
                <a:gd name="connsiteX50" fmla="*/ 260347 w 327435"/>
                <a:gd name="connsiteY50" fmla="*/ 204788 h 259556"/>
                <a:gd name="connsiteX51" fmla="*/ 272253 w 327435"/>
                <a:gd name="connsiteY51" fmla="*/ 195263 h 259556"/>
                <a:gd name="connsiteX52" fmla="*/ 250822 w 327435"/>
                <a:gd name="connsiteY52" fmla="*/ 190500 h 259556"/>
                <a:gd name="connsiteX53" fmla="*/ 243678 w 327435"/>
                <a:gd name="connsiteY53" fmla="*/ 195263 h 259556"/>
                <a:gd name="connsiteX54" fmla="*/ 238916 w 327435"/>
                <a:gd name="connsiteY54" fmla="*/ 202406 h 259556"/>
                <a:gd name="connsiteX55" fmla="*/ 229391 w 327435"/>
                <a:gd name="connsiteY55" fmla="*/ 214313 h 259556"/>
                <a:gd name="connsiteX56" fmla="*/ 227009 w 327435"/>
                <a:gd name="connsiteY56" fmla="*/ 202406 h 259556"/>
                <a:gd name="connsiteX57" fmla="*/ 205578 w 327435"/>
                <a:gd name="connsiteY57" fmla="*/ 211931 h 259556"/>
                <a:gd name="connsiteX58" fmla="*/ 191291 w 327435"/>
                <a:gd name="connsiteY58" fmla="*/ 216694 h 259556"/>
                <a:gd name="connsiteX59" fmla="*/ 177003 w 327435"/>
                <a:gd name="connsiteY59" fmla="*/ 211931 h 259556"/>
                <a:gd name="connsiteX60" fmla="*/ 167478 w 327435"/>
                <a:gd name="connsiteY60" fmla="*/ 202406 h 259556"/>
                <a:gd name="connsiteX61" fmla="*/ 160334 w 327435"/>
                <a:gd name="connsiteY61" fmla="*/ 204788 h 259556"/>
                <a:gd name="connsiteX62" fmla="*/ 169859 w 327435"/>
                <a:gd name="connsiteY62" fmla="*/ 221456 h 259556"/>
                <a:gd name="connsiteX63" fmla="*/ 174622 w 327435"/>
                <a:gd name="connsiteY63" fmla="*/ 228600 h 259556"/>
                <a:gd name="connsiteX64" fmla="*/ 172241 w 327435"/>
                <a:gd name="connsiteY64" fmla="*/ 235744 h 259556"/>
                <a:gd name="connsiteX65" fmla="*/ 165097 w 327435"/>
                <a:gd name="connsiteY65" fmla="*/ 238125 h 259556"/>
                <a:gd name="connsiteX66" fmla="*/ 146047 w 327435"/>
                <a:gd name="connsiteY66" fmla="*/ 240506 h 259556"/>
                <a:gd name="connsiteX67" fmla="*/ 141284 w 327435"/>
                <a:gd name="connsiteY67" fmla="*/ 257175 h 259556"/>
                <a:gd name="connsiteX68" fmla="*/ 134141 w 327435"/>
                <a:gd name="connsiteY68" fmla="*/ 259556 h 259556"/>
                <a:gd name="connsiteX69" fmla="*/ 129378 w 327435"/>
                <a:gd name="connsiteY69" fmla="*/ 252413 h 259556"/>
                <a:gd name="connsiteX70" fmla="*/ 134141 w 327435"/>
                <a:gd name="connsiteY70" fmla="*/ 238125 h 259556"/>
                <a:gd name="connsiteX71" fmla="*/ 129378 w 327435"/>
                <a:gd name="connsiteY71" fmla="*/ 230981 h 259556"/>
                <a:gd name="connsiteX72" fmla="*/ 131759 w 327435"/>
                <a:gd name="connsiteY72" fmla="*/ 221456 h 259556"/>
                <a:gd name="connsiteX73" fmla="*/ 124616 w 327435"/>
                <a:gd name="connsiteY73" fmla="*/ 216694 h 259556"/>
                <a:gd name="connsiteX74" fmla="*/ 115091 w 327435"/>
                <a:gd name="connsiteY74" fmla="*/ 214313 h 259556"/>
                <a:gd name="connsiteX75" fmla="*/ 107947 w 327435"/>
                <a:gd name="connsiteY75" fmla="*/ 211931 h 259556"/>
                <a:gd name="connsiteX76" fmla="*/ 98422 w 327435"/>
                <a:gd name="connsiteY76" fmla="*/ 214313 h 259556"/>
                <a:gd name="connsiteX77" fmla="*/ 91278 w 327435"/>
                <a:gd name="connsiteY77" fmla="*/ 219075 h 259556"/>
                <a:gd name="connsiteX78" fmla="*/ 84134 w 327435"/>
                <a:gd name="connsiteY78" fmla="*/ 221456 h 259556"/>
                <a:gd name="connsiteX79" fmla="*/ 60322 w 327435"/>
                <a:gd name="connsiteY79" fmla="*/ 233363 h 259556"/>
                <a:gd name="connsiteX80" fmla="*/ 46034 w 327435"/>
                <a:gd name="connsiteY80" fmla="*/ 238125 h 259556"/>
                <a:gd name="connsiteX81" fmla="*/ 26984 w 327435"/>
                <a:gd name="connsiteY81" fmla="*/ 240506 h 259556"/>
                <a:gd name="connsiteX82" fmla="*/ 31747 w 327435"/>
                <a:gd name="connsiteY82" fmla="*/ 238125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7435" h="259556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0" name="任意多边形 1139"/>
            <p:cNvSpPr/>
            <p:nvPr>
              <p:custDataLst>
                <p:tags r:id="rId51"/>
              </p:custDataLst>
            </p:nvPr>
          </p:nvSpPr>
          <p:spPr>
            <a:xfrm>
              <a:off x="5329162" y="2241801"/>
              <a:ext cx="168751" cy="163934"/>
            </a:xfrm>
            <a:custGeom>
              <a:avLst/>
              <a:gdLst>
                <a:gd name="connsiteX0" fmla="*/ 26194 w 166687"/>
                <a:gd name="connsiteY0" fmla="*/ 128955 h 131336"/>
                <a:gd name="connsiteX1" fmla="*/ 26194 w 166687"/>
                <a:gd name="connsiteY1" fmla="*/ 128955 h 131336"/>
                <a:gd name="connsiteX2" fmla="*/ 9525 w 166687"/>
                <a:gd name="connsiteY2" fmla="*/ 112286 h 131336"/>
                <a:gd name="connsiteX3" fmla="*/ 0 w 166687"/>
                <a:gd name="connsiteY3" fmla="*/ 102761 h 131336"/>
                <a:gd name="connsiteX4" fmla="*/ 11906 w 166687"/>
                <a:gd name="connsiteY4" fmla="*/ 88474 h 131336"/>
                <a:gd name="connsiteX5" fmla="*/ 26194 w 166687"/>
                <a:gd name="connsiteY5" fmla="*/ 83711 h 131336"/>
                <a:gd name="connsiteX6" fmla="*/ 33337 w 166687"/>
                <a:gd name="connsiteY6" fmla="*/ 76568 h 131336"/>
                <a:gd name="connsiteX7" fmla="*/ 42862 w 166687"/>
                <a:gd name="connsiteY7" fmla="*/ 74186 h 131336"/>
                <a:gd name="connsiteX8" fmla="*/ 50006 w 166687"/>
                <a:gd name="connsiteY8" fmla="*/ 69424 h 131336"/>
                <a:gd name="connsiteX9" fmla="*/ 54769 w 166687"/>
                <a:gd name="connsiteY9" fmla="*/ 62280 h 131336"/>
                <a:gd name="connsiteX10" fmla="*/ 59531 w 166687"/>
                <a:gd name="connsiteY10" fmla="*/ 47993 h 131336"/>
                <a:gd name="connsiteX11" fmla="*/ 61912 w 166687"/>
                <a:gd name="connsiteY11" fmla="*/ 2749 h 131336"/>
                <a:gd name="connsiteX12" fmla="*/ 69056 w 166687"/>
                <a:gd name="connsiteY12" fmla="*/ 368 h 131336"/>
                <a:gd name="connsiteX13" fmla="*/ 73819 w 166687"/>
                <a:gd name="connsiteY13" fmla="*/ 7511 h 131336"/>
                <a:gd name="connsiteX14" fmla="*/ 80962 w 166687"/>
                <a:gd name="connsiteY14" fmla="*/ 14655 h 131336"/>
                <a:gd name="connsiteX15" fmla="*/ 92869 w 166687"/>
                <a:gd name="connsiteY15" fmla="*/ 26561 h 131336"/>
                <a:gd name="connsiteX16" fmla="*/ 102394 w 166687"/>
                <a:gd name="connsiteY16" fmla="*/ 28943 h 131336"/>
                <a:gd name="connsiteX17" fmla="*/ 116681 w 166687"/>
                <a:gd name="connsiteY17" fmla="*/ 33705 h 131336"/>
                <a:gd name="connsiteX18" fmla="*/ 123825 w 166687"/>
                <a:gd name="connsiteY18" fmla="*/ 36086 h 131336"/>
                <a:gd name="connsiteX19" fmla="*/ 133350 w 166687"/>
                <a:gd name="connsiteY19" fmla="*/ 40849 h 131336"/>
                <a:gd name="connsiteX20" fmla="*/ 159544 w 166687"/>
                <a:gd name="connsiteY20" fmla="*/ 47993 h 131336"/>
                <a:gd name="connsiteX21" fmla="*/ 164306 w 166687"/>
                <a:gd name="connsiteY21" fmla="*/ 62280 h 131336"/>
                <a:gd name="connsiteX22" fmla="*/ 166687 w 166687"/>
                <a:gd name="connsiteY22" fmla="*/ 69424 h 131336"/>
                <a:gd name="connsiteX23" fmla="*/ 164306 w 166687"/>
                <a:gd name="connsiteY23" fmla="*/ 76568 h 131336"/>
                <a:gd name="connsiteX24" fmla="*/ 157162 w 166687"/>
                <a:gd name="connsiteY24" fmla="*/ 83711 h 131336"/>
                <a:gd name="connsiteX25" fmla="*/ 111919 w 166687"/>
                <a:gd name="connsiteY25" fmla="*/ 90855 h 131336"/>
                <a:gd name="connsiteX26" fmla="*/ 104775 w 166687"/>
                <a:gd name="connsiteY26" fmla="*/ 93236 h 131336"/>
                <a:gd name="connsiteX27" fmla="*/ 100012 w 166687"/>
                <a:gd name="connsiteY27" fmla="*/ 109905 h 131336"/>
                <a:gd name="connsiteX28" fmla="*/ 95250 w 166687"/>
                <a:gd name="connsiteY28" fmla="*/ 117049 h 131336"/>
                <a:gd name="connsiteX29" fmla="*/ 85725 w 166687"/>
                <a:gd name="connsiteY29" fmla="*/ 105143 h 131336"/>
                <a:gd name="connsiteX30" fmla="*/ 71437 w 166687"/>
                <a:gd name="connsiteY30" fmla="*/ 97999 h 131336"/>
                <a:gd name="connsiteX31" fmla="*/ 64294 w 166687"/>
                <a:gd name="connsiteY31" fmla="*/ 100380 h 131336"/>
                <a:gd name="connsiteX32" fmla="*/ 26194 w 166687"/>
                <a:gd name="connsiteY32" fmla="*/ 105143 h 131336"/>
                <a:gd name="connsiteX33" fmla="*/ 33337 w 166687"/>
                <a:gd name="connsiteY33" fmla="*/ 109905 h 131336"/>
                <a:gd name="connsiteX34" fmla="*/ 38100 w 166687"/>
                <a:gd name="connsiteY34" fmla="*/ 124193 h 131336"/>
                <a:gd name="connsiteX35" fmla="*/ 30956 w 166687"/>
                <a:gd name="connsiteY35" fmla="*/ 128955 h 131336"/>
                <a:gd name="connsiteX36" fmla="*/ 19050 w 166687"/>
                <a:gd name="connsiteY36" fmla="*/ 131336 h 131336"/>
                <a:gd name="connsiteX37" fmla="*/ 26194 w 166687"/>
                <a:gd name="connsiteY37" fmla="*/ 128955 h 1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687" h="131336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1" name="任意多边形 1140"/>
            <p:cNvSpPr/>
            <p:nvPr>
              <p:custDataLst>
                <p:tags r:id="rId52"/>
              </p:custDataLst>
            </p:nvPr>
          </p:nvSpPr>
          <p:spPr>
            <a:xfrm>
              <a:off x="5389430" y="1867098"/>
              <a:ext cx="79554" cy="357627"/>
            </a:xfrm>
            <a:custGeom>
              <a:avLst/>
              <a:gdLst>
                <a:gd name="connsiteX0" fmla="*/ 16669 w 78581"/>
                <a:gd name="connsiteY0" fmla="*/ 98156 h 286513"/>
                <a:gd name="connsiteX1" fmla="*/ 16669 w 78581"/>
                <a:gd name="connsiteY1" fmla="*/ 98156 h 286513"/>
                <a:gd name="connsiteX2" fmla="*/ 7144 w 78581"/>
                <a:gd name="connsiteY2" fmla="*/ 79106 h 286513"/>
                <a:gd name="connsiteX3" fmla="*/ 2381 w 78581"/>
                <a:gd name="connsiteY3" fmla="*/ 71963 h 286513"/>
                <a:gd name="connsiteX4" fmla="*/ 4763 w 78581"/>
                <a:gd name="connsiteY4" fmla="*/ 60056 h 286513"/>
                <a:gd name="connsiteX5" fmla="*/ 9525 w 78581"/>
                <a:gd name="connsiteY5" fmla="*/ 45769 h 286513"/>
                <a:gd name="connsiteX6" fmla="*/ 19050 w 78581"/>
                <a:gd name="connsiteY6" fmla="*/ 31481 h 286513"/>
                <a:gd name="connsiteX7" fmla="*/ 28575 w 78581"/>
                <a:gd name="connsiteY7" fmla="*/ 29100 h 286513"/>
                <a:gd name="connsiteX8" fmla="*/ 30956 w 78581"/>
                <a:gd name="connsiteY8" fmla="*/ 14813 h 286513"/>
                <a:gd name="connsiteX9" fmla="*/ 26194 w 78581"/>
                <a:gd name="connsiteY9" fmla="*/ 7669 h 286513"/>
                <a:gd name="connsiteX10" fmla="*/ 23813 w 78581"/>
                <a:gd name="connsiteY10" fmla="*/ 525 h 286513"/>
                <a:gd name="connsiteX11" fmla="*/ 33338 w 78581"/>
                <a:gd name="connsiteY11" fmla="*/ 2906 h 286513"/>
                <a:gd name="connsiteX12" fmla="*/ 40481 w 78581"/>
                <a:gd name="connsiteY12" fmla="*/ 7669 h 286513"/>
                <a:gd name="connsiteX13" fmla="*/ 42863 w 78581"/>
                <a:gd name="connsiteY13" fmla="*/ 19575 h 286513"/>
                <a:gd name="connsiteX14" fmla="*/ 38100 w 78581"/>
                <a:gd name="connsiteY14" fmla="*/ 43388 h 286513"/>
                <a:gd name="connsiteX15" fmla="*/ 40481 w 78581"/>
                <a:gd name="connsiteY15" fmla="*/ 67200 h 286513"/>
                <a:gd name="connsiteX16" fmla="*/ 42863 w 78581"/>
                <a:gd name="connsiteY16" fmla="*/ 79106 h 286513"/>
                <a:gd name="connsiteX17" fmla="*/ 47625 w 78581"/>
                <a:gd name="connsiteY17" fmla="*/ 114825 h 286513"/>
                <a:gd name="connsiteX18" fmla="*/ 54769 w 78581"/>
                <a:gd name="connsiteY18" fmla="*/ 129113 h 286513"/>
                <a:gd name="connsiteX19" fmla="*/ 61913 w 78581"/>
                <a:gd name="connsiteY19" fmla="*/ 133875 h 286513"/>
                <a:gd name="connsiteX20" fmla="*/ 71438 w 78581"/>
                <a:gd name="connsiteY20" fmla="*/ 148163 h 286513"/>
                <a:gd name="connsiteX21" fmla="*/ 78581 w 78581"/>
                <a:gd name="connsiteY21" fmla="*/ 171975 h 286513"/>
                <a:gd name="connsiteX22" fmla="*/ 64294 w 78581"/>
                <a:gd name="connsiteY22" fmla="*/ 179119 h 286513"/>
                <a:gd name="connsiteX23" fmla="*/ 50006 w 78581"/>
                <a:gd name="connsiteY23" fmla="*/ 169594 h 286513"/>
                <a:gd name="connsiteX24" fmla="*/ 33338 w 78581"/>
                <a:gd name="connsiteY24" fmla="*/ 171975 h 286513"/>
                <a:gd name="connsiteX25" fmla="*/ 26194 w 78581"/>
                <a:gd name="connsiteY25" fmla="*/ 195788 h 286513"/>
                <a:gd name="connsiteX26" fmla="*/ 23813 w 78581"/>
                <a:gd name="connsiteY26" fmla="*/ 207694 h 286513"/>
                <a:gd name="connsiteX27" fmla="*/ 30956 w 78581"/>
                <a:gd name="connsiteY27" fmla="*/ 241031 h 286513"/>
                <a:gd name="connsiteX28" fmla="*/ 45244 w 78581"/>
                <a:gd name="connsiteY28" fmla="*/ 245794 h 286513"/>
                <a:gd name="connsiteX29" fmla="*/ 54769 w 78581"/>
                <a:gd name="connsiteY29" fmla="*/ 267225 h 286513"/>
                <a:gd name="connsiteX30" fmla="*/ 52388 w 78581"/>
                <a:gd name="connsiteY30" fmla="*/ 276750 h 286513"/>
                <a:gd name="connsiteX31" fmla="*/ 45244 w 78581"/>
                <a:gd name="connsiteY31" fmla="*/ 279131 h 286513"/>
                <a:gd name="connsiteX32" fmla="*/ 30956 w 78581"/>
                <a:gd name="connsiteY32" fmla="*/ 264844 h 286513"/>
                <a:gd name="connsiteX33" fmla="*/ 16669 w 78581"/>
                <a:gd name="connsiteY33" fmla="*/ 257700 h 286513"/>
                <a:gd name="connsiteX34" fmla="*/ 14288 w 78581"/>
                <a:gd name="connsiteY34" fmla="*/ 279131 h 286513"/>
                <a:gd name="connsiteX35" fmla="*/ 9525 w 78581"/>
                <a:gd name="connsiteY35" fmla="*/ 286275 h 286513"/>
                <a:gd name="connsiteX36" fmla="*/ 0 w 78581"/>
                <a:gd name="connsiteY36" fmla="*/ 283894 h 286513"/>
                <a:gd name="connsiteX37" fmla="*/ 2381 w 78581"/>
                <a:gd name="connsiteY37" fmla="*/ 269606 h 286513"/>
                <a:gd name="connsiteX38" fmla="*/ 7144 w 78581"/>
                <a:gd name="connsiteY38" fmla="*/ 255319 h 286513"/>
                <a:gd name="connsiteX39" fmla="*/ 9525 w 78581"/>
                <a:gd name="connsiteY39" fmla="*/ 174356 h 286513"/>
                <a:gd name="connsiteX40" fmla="*/ 11906 w 78581"/>
                <a:gd name="connsiteY40" fmla="*/ 164831 h 286513"/>
                <a:gd name="connsiteX41" fmla="*/ 9525 w 78581"/>
                <a:gd name="connsiteY41" fmla="*/ 133875 h 286513"/>
                <a:gd name="connsiteX42" fmla="*/ 9525 w 78581"/>
                <a:gd name="connsiteY42" fmla="*/ 91013 h 286513"/>
                <a:gd name="connsiteX43" fmla="*/ 16669 w 78581"/>
                <a:gd name="connsiteY43" fmla="*/ 98156 h 2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581" h="286513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2" name="任意多边形 1141"/>
            <p:cNvSpPr/>
            <p:nvPr>
              <p:custDataLst>
                <p:tags r:id="rId53"/>
              </p:custDataLst>
            </p:nvPr>
          </p:nvSpPr>
          <p:spPr>
            <a:xfrm>
              <a:off x="2665241" y="912450"/>
              <a:ext cx="523244" cy="271676"/>
            </a:xfrm>
            <a:custGeom>
              <a:avLst/>
              <a:gdLst>
                <a:gd name="connsiteX0" fmla="*/ 171508 w 516844"/>
                <a:gd name="connsiteY0" fmla="*/ 217654 h 217654"/>
                <a:gd name="connsiteX1" fmla="*/ 171508 w 516844"/>
                <a:gd name="connsiteY1" fmla="*/ 217654 h 217654"/>
                <a:gd name="connsiteX2" fmla="*/ 150076 w 516844"/>
                <a:gd name="connsiteY2" fmla="*/ 212891 h 217654"/>
                <a:gd name="connsiteX3" fmla="*/ 142933 w 516844"/>
                <a:gd name="connsiteY3" fmla="*/ 210510 h 217654"/>
                <a:gd name="connsiteX4" fmla="*/ 52445 w 516844"/>
                <a:gd name="connsiteY4" fmla="*/ 208129 h 217654"/>
                <a:gd name="connsiteX5" fmla="*/ 47683 w 516844"/>
                <a:gd name="connsiteY5" fmla="*/ 193841 h 217654"/>
                <a:gd name="connsiteX6" fmla="*/ 33395 w 516844"/>
                <a:gd name="connsiteY6" fmla="*/ 189079 h 217654"/>
                <a:gd name="connsiteX7" fmla="*/ 26251 w 516844"/>
                <a:gd name="connsiteY7" fmla="*/ 186697 h 217654"/>
                <a:gd name="connsiteX8" fmla="*/ 11964 w 516844"/>
                <a:gd name="connsiteY8" fmla="*/ 179554 h 217654"/>
                <a:gd name="connsiteX9" fmla="*/ 58 w 516844"/>
                <a:gd name="connsiteY9" fmla="*/ 167647 h 217654"/>
                <a:gd name="connsiteX10" fmla="*/ 16726 w 516844"/>
                <a:gd name="connsiteY10" fmla="*/ 160504 h 217654"/>
                <a:gd name="connsiteX11" fmla="*/ 31014 w 516844"/>
                <a:gd name="connsiteY11" fmla="*/ 155741 h 217654"/>
                <a:gd name="connsiteX12" fmla="*/ 35776 w 516844"/>
                <a:gd name="connsiteY12" fmla="*/ 148597 h 217654"/>
                <a:gd name="connsiteX13" fmla="*/ 38158 w 516844"/>
                <a:gd name="connsiteY13" fmla="*/ 141454 h 217654"/>
                <a:gd name="connsiteX14" fmla="*/ 52445 w 516844"/>
                <a:gd name="connsiteY14" fmla="*/ 136691 h 217654"/>
                <a:gd name="connsiteX15" fmla="*/ 59589 w 516844"/>
                <a:gd name="connsiteY15" fmla="*/ 134310 h 217654"/>
                <a:gd name="connsiteX16" fmla="*/ 69114 w 516844"/>
                <a:gd name="connsiteY16" fmla="*/ 112879 h 217654"/>
                <a:gd name="connsiteX17" fmla="*/ 78639 w 516844"/>
                <a:gd name="connsiteY17" fmla="*/ 100972 h 217654"/>
                <a:gd name="connsiteX18" fmla="*/ 88164 w 516844"/>
                <a:gd name="connsiteY18" fmla="*/ 86685 h 217654"/>
                <a:gd name="connsiteX19" fmla="*/ 102451 w 516844"/>
                <a:gd name="connsiteY19" fmla="*/ 81922 h 217654"/>
                <a:gd name="connsiteX20" fmla="*/ 109595 w 516844"/>
                <a:gd name="connsiteY20" fmla="*/ 79541 h 217654"/>
                <a:gd name="connsiteX21" fmla="*/ 116739 w 516844"/>
                <a:gd name="connsiteY21" fmla="*/ 74779 h 217654"/>
                <a:gd name="connsiteX22" fmla="*/ 131026 w 516844"/>
                <a:gd name="connsiteY22" fmla="*/ 70016 h 217654"/>
                <a:gd name="connsiteX23" fmla="*/ 138170 w 516844"/>
                <a:gd name="connsiteY23" fmla="*/ 67635 h 217654"/>
                <a:gd name="connsiteX24" fmla="*/ 147695 w 516844"/>
                <a:gd name="connsiteY24" fmla="*/ 62872 h 217654"/>
                <a:gd name="connsiteX25" fmla="*/ 154839 w 516844"/>
                <a:gd name="connsiteY25" fmla="*/ 58110 h 217654"/>
                <a:gd name="connsiteX26" fmla="*/ 169126 w 516844"/>
                <a:gd name="connsiteY26" fmla="*/ 53347 h 217654"/>
                <a:gd name="connsiteX27" fmla="*/ 190558 w 516844"/>
                <a:gd name="connsiteY27" fmla="*/ 46204 h 217654"/>
                <a:gd name="connsiteX28" fmla="*/ 197701 w 516844"/>
                <a:gd name="connsiteY28" fmla="*/ 43822 h 217654"/>
                <a:gd name="connsiteX29" fmla="*/ 204845 w 516844"/>
                <a:gd name="connsiteY29" fmla="*/ 39060 h 217654"/>
                <a:gd name="connsiteX30" fmla="*/ 214370 w 516844"/>
                <a:gd name="connsiteY30" fmla="*/ 36679 h 217654"/>
                <a:gd name="connsiteX31" fmla="*/ 240564 w 516844"/>
                <a:gd name="connsiteY31" fmla="*/ 31916 h 217654"/>
                <a:gd name="connsiteX32" fmla="*/ 252470 w 516844"/>
                <a:gd name="connsiteY32" fmla="*/ 29535 h 217654"/>
                <a:gd name="connsiteX33" fmla="*/ 364389 w 516844"/>
                <a:gd name="connsiteY33" fmla="*/ 27154 h 217654"/>
                <a:gd name="connsiteX34" fmla="*/ 383439 w 516844"/>
                <a:gd name="connsiteY34" fmla="*/ 24772 h 217654"/>
                <a:gd name="connsiteX35" fmla="*/ 397726 w 516844"/>
                <a:gd name="connsiteY35" fmla="*/ 17629 h 217654"/>
                <a:gd name="connsiteX36" fmla="*/ 404870 w 516844"/>
                <a:gd name="connsiteY36" fmla="*/ 15247 h 217654"/>
                <a:gd name="connsiteX37" fmla="*/ 412014 w 516844"/>
                <a:gd name="connsiteY37" fmla="*/ 10485 h 217654"/>
                <a:gd name="connsiteX38" fmla="*/ 431064 w 516844"/>
                <a:gd name="connsiteY38" fmla="*/ 5722 h 217654"/>
                <a:gd name="connsiteX39" fmla="*/ 438208 w 516844"/>
                <a:gd name="connsiteY39" fmla="*/ 3341 h 217654"/>
                <a:gd name="connsiteX40" fmla="*/ 447733 w 516844"/>
                <a:gd name="connsiteY40" fmla="*/ 960 h 217654"/>
                <a:gd name="connsiteX41" fmla="*/ 514408 w 516844"/>
                <a:gd name="connsiteY41" fmla="*/ 3341 h 217654"/>
                <a:gd name="connsiteX42" fmla="*/ 512026 w 516844"/>
                <a:gd name="connsiteY42" fmla="*/ 20010 h 217654"/>
                <a:gd name="connsiteX43" fmla="*/ 502501 w 516844"/>
                <a:gd name="connsiteY43" fmla="*/ 22391 h 217654"/>
                <a:gd name="connsiteX44" fmla="*/ 478689 w 516844"/>
                <a:gd name="connsiteY44" fmla="*/ 27154 h 217654"/>
                <a:gd name="connsiteX45" fmla="*/ 466783 w 516844"/>
                <a:gd name="connsiteY45" fmla="*/ 29535 h 217654"/>
                <a:gd name="connsiteX46" fmla="*/ 457258 w 516844"/>
                <a:gd name="connsiteY46" fmla="*/ 31916 h 217654"/>
                <a:gd name="connsiteX47" fmla="*/ 426301 w 516844"/>
                <a:gd name="connsiteY47" fmla="*/ 34297 h 217654"/>
                <a:gd name="connsiteX48" fmla="*/ 381058 w 516844"/>
                <a:gd name="connsiteY48" fmla="*/ 39060 h 217654"/>
                <a:gd name="connsiteX49" fmla="*/ 347720 w 516844"/>
                <a:gd name="connsiteY49" fmla="*/ 46204 h 217654"/>
                <a:gd name="connsiteX50" fmla="*/ 333433 w 516844"/>
                <a:gd name="connsiteY50" fmla="*/ 50966 h 217654"/>
                <a:gd name="connsiteX51" fmla="*/ 316764 w 516844"/>
                <a:gd name="connsiteY51" fmla="*/ 53347 h 217654"/>
                <a:gd name="connsiteX52" fmla="*/ 302476 w 516844"/>
                <a:gd name="connsiteY52" fmla="*/ 58110 h 217654"/>
                <a:gd name="connsiteX53" fmla="*/ 295333 w 516844"/>
                <a:gd name="connsiteY53" fmla="*/ 60491 h 217654"/>
                <a:gd name="connsiteX54" fmla="*/ 276283 w 516844"/>
                <a:gd name="connsiteY54" fmla="*/ 65254 h 217654"/>
                <a:gd name="connsiteX55" fmla="*/ 247708 w 516844"/>
                <a:gd name="connsiteY55" fmla="*/ 74779 h 217654"/>
                <a:gd name="connsiteX56" fmla="*/ 226276 w 516844"/>
                <a:gd name="connsiteY56" fmla="*/ 81922 h 217654"/>
                <a:gd name="connsiteX57" fmla="*/ 219133 w 516844"/>
                <a:gd name="connsiteY57" fmla="*/ 84304 h 217654"/>
                <a:gd name="connsiteX58" fmla="*/ 195320 w 516844"/>
                <a:gd name="connsiteY58" fmla="*/ 96210 h 217654"/>
                <a:gd name="connsiteX59" fmla="*/ 178651 w 516844"/>
                <a:gd name="connsiteY59" fmla="*/ 105735 h 217654"/>
                <a:gd name="connsiteX60" fmla="*/ 164364 w 516844"/>
                <a:gd name="connsiteY60" fmla="*/ 110497 h 217654"/>
                <a:gd name="connsiteX61" fmla="*/ 150076 w 516844"/>
                <a:gd name="connsiteY61" fmla="*/ 120022 h 217654"/>
                <a:gd name="connsiteX62" fmla="*/ 142933 w 516844"/>
                <a:gd name="connsiteY62" fmla="*/ 124785 h 217654"/>
                <a:gd name="connsiteX63" fmla="*/ 135789 w 516844"/>
                <a:gd name="connsiteY63" fmla="*/ 127166 h 217654"/>
                <a:gd name="connsiteX64" fmla="*/ 128645 w 516844"/>
                <a:gd name="connsiteY64" fmla="*/ 131929 h 217654"/>
                <a:gd name="connsiteX65" fmla="*/ 123883 w 516844"/>
                <a:gd name="connsiteY65" fmla="*/ 139072 h 217654"/>
                <a:gd name="connsiteX66" fmla="*/ 116739 w 516844"/>
                <a:gd name="connsiteY66" fmla="*/ 141454 h 217654"/>
                <a:gd name="connsiteX67" fmla="*/ 111976 w 516844"/>
                <a:gd name="connsiteY67" fmla="*/ 148597 h 217654"/>
                <a:gd name="connsiteX68" fmla="*/ 123883 w 516844"/>
                <a:gd name="connsiteY68" fmla="*/ 167647 h 217654"/>
                <a:gd name="connsiteX69" fmla="*/ 133408 w 516844"/>
                <a:gd name="connsiteY69" fmla="*/ 181935 h 217654"/>
                <a:gd name="connsiteX70" fmla="*/ 145314 w 516844"/>
                <a:gd name="connsiteY70" fmla="*/ 196222 h 217654"/>
                <a:gd name="connsiteX71" fmla="*/ 159601 w 516844"/>
                <a:gd name="connsiteY71" fmla="*/ 205747 h 217654"/>
                <a:gd name="connsiteX72" fmla="*/ 171508 w 516844"/>
                <a:gd name="connsiteY72" fmla="*/ 217654 h 2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16844" h="217654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3" name="任意多边形 1142"/>
            <p:cNvSpPr/>
            <p:nvPr>
              <p:custDataLst>
                <p:tags r:id="rId54"/>
              </p:custDataLst>
            </p:nvPr>
          </p:nvSpPr>
          <p:spPr>
            <a:xfrm>
              <a:off x="2559108" y="1224916"/>
              <a:ext cx="60489" cy="36490"/>
            </a:xfrm>
            <a:custGeom>
              <a:avLst/>
              <a:gdLst>
                <a:gd name="connsiteX0" fmla="*/ 26311 w 59749"/>
                <a:gd name="connsiteY0" fmla="*/ 26853 h 29234"/>
                <a:gd name="connsiteX1" fmla="*/ 26311 w 59749"/>
                <a:gd name="connsiteY1" fmla="*/ 26853 h 29234"/>
                <a:gd name="connsiteX2" fmla="*/ 2499 w 59749"/>
                <a:gd name="connsiteY2" fmla="*/ 24472 h 29234"/>
                <a:gd name="connsiteX3" fmla="*/ 2499 w 59749"/>
                <a:gd name="connsiteY3" fmla="*/ 5422 h 29234"/>
                <a:gd name="connsiteX4" fmla="*/ 9643 w 59749"/>
                <a:gd name="connsiteY4" fmla="*/ 3040 h 29234"/>
                <a:gd name="connsiteX5" fmla="*/ 26311 w 59749"/>
                <a:gd name="connsiteY5" fmla="*/ 659 h 29234"/>
                <a:gd name="connsiteX6" fmla="*/ 59649 w 59749"/>
                <a:gd name="connsiteY6" fmla="*/ 10184 h 29234"/>
                <a:gd name="connsiteX7" fmla="*/ 57268 w 59749"/>
                <a:gd name="connsiteY7" fmla="*/ 22090 h 29234"/>
                <a:gd name="connsiteX8" fmla="*/ 52505 w 59749"/>
                <a:gd name="connsiteY8" fmla="*/ 29234 h 29234"/>
                <a:gd name="connsiteX9" fmla="*/ 33455 w 59749"/>
                <a:gd name="connsiteY9" fmla="*/ 26853 h 29234"/>
                <a:gd name="connsiteX10" fmla="*/ 26311 w 59749"/>
                <a:gd name="connsiteY10" fmla="*/ 26853 h 2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9" h="29234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4" name="任意多边形 1143"/>
            <p:cNvSpPr/>
            <p:nvPr>
              <p:custDataLst>
                <p:tags r:id="rId55"/>
              </p:custDataLst>
            </p:nvPr>
          </p:nvSpPr>
          <p:spPr>
            <a:xfrm>
              <a:off x="3872923" y="732340"/>
              <a:ext cx="265335" cy="101059"/>
            </a:xfrm>
            <a:custGeom>
              <a:avLst/>
              <a:gdLst>
                <a:gd name="connsiteX0" fmla="*/ 240659 w 262090"/>
                <a:gd name="connsiteY0" fmla="*/ 78581 h 80962"/>
                <a:gd name="connsiteX1" fmla="*/ 240659 w 262090"/>
                <a:gd name="connsiteY1" fmla="*/ 78581 h 80962"/>
                <a:gd name="connsiteX2" fmla="*/ 219228 w 262090"/>
                <a:gd name="connsiteY2" fmla="*/ 80962 h 80962"/>
                <a:gd name="connsiteX3" fmla="*/ 181128 w 262090"/>
                <a:gd name="connsiteY3" fmla="*/ 78581 h 80962"/>
                <a:gd name="connsiteX4" fmla="*/ 173984 w 262090"/>
                <a:gd name="connsiteY4" fmla="*/ 76200 h 80962"/>
                <a:gd name="connsiteX5" fmla="*/ 133503 w 262090"/>
                <a:gd name="connsiteY5" fmla="*/ 73818 h 80962"/>
                <a:gd name="connsiteX6" fmla="*/ 121597 w 262090"/>
                <a:gd name="connsiteY6" fmla="*/ 71437 h 80962"/>
                <a:gd name="connsiteX7" fmla="*/ 107309 w 262090"/>
                <a:gd name="connsiteY7" fmla="*/ 66675 h 80962"/>
                <a:gd name="connsiteX8" fmla="*/ 97784 w 262090"/>
                <a:gd name="connsiteY8" fmla="*/ 64293 h 80962"/>
                <a:gd name="connsiteX9" fmla="*/ 83497 w 262090"/>
                <a:gd name="connsiteY9" fmla="*/ 59531 h 80962"/>
                <a:gd name="connsiteX10" fmla="*/ 78734 w 262090"/>
                <a:gd name="connsiteY10" fmla="*/ 52387 h 80962"/>
                <a:gd name="connsiteX11" fmla="*/ 71590 w 262090"/>
                <a:gd name="connsiteY11" fmla="*/ 50006 h 80962"/>
                <a:gd name="connsiteX12" fmla="*/ 14440 w 262090"/>
                <a:gd name="connsiteY12" fmla="*/ 47625 h 80962"/>
                <a:gd name="connsiteX13" fmla="*/ 153 w 262090"/>
                <a:gd name="connsiteY13" fmla="*/ 42862 h 80962"/>
                <a:gd name="connsiteX14" fmla="*/ 2534 w 262090"/>
                <a:gd name="connsiteY14" fmla="*/ 35718 h 80962"/>
                <a:gd name="connsiteX15" fmla="*/ 16822 w 262090"/>
                <a:gd name="connsiteY15" fmla="*/ 28575 h 80962"/>
                <a:gd name="connsiteX16" fmla="*/ 23965 w 262090"/>
                <a:gd name="connsiteY16" fmla="*/ 23812 h 80962"/>
                <a:gd name="connsiteX17" fmla="*/ 38253 w 262090"/>
                <a:gd name="connsiteY17" fmla="*/ 19050 h 80962"/>
                <a:gd name="connsiteX18" fmla="*/ 45397 w 262090"/>
                <a:gd name="connsiteY18" fmla="*/ 16668 h 80962"/>
                <a:gd name="connsiteX19" fmla="*/ 66828 w 262090"/>
                <a:gd name="connsiteY19" fmla="*/ 9525 h 80962"/>
                <a:gd name="connsiteX20" fmla="*/ 73972 w 262090"/>
                <a:gd name="connsiteY20" fmla="*/ 7143 h 80962"/>
                <a:gd name="connsiteX21" fmla="*/ 83497 w 262090"/>
                <a:gd name="connsiteY21" fmla="*/ 4762 h 80962"/>
                <a:gd name="connsiteX22" fmla="*/ 100165 w 262090"/>
                <a:gd name="connsiteY22" fmla="*/ 0 h 80962"/>
                <a:gd name="connsiteX23" fmla="*/ 166840 w 262090"/>
                <a:gd name="connsiteY23" fmla="*/ 2381 h 80962"/>
                <a:gd name="connsiteX24" fmla="*/ 173984 w 262090"/>
                <a:gd name="connsiteY24" fmla="*/ 4762 h 80962"/>
                <a:gd name="connsiteX25" fmla="*/ 181128 w 262090"/>
                <a:gd name="connsiteY25" fmla="*/ 9525 h 80962"/>
                <a:gd name="connsiteX26" fmla="*/ 188272 w 262090"/>
                <a:gd name="connsiteY26" fmla="*/ 23812 h 80962"/>
                <a:gd name="connsiteX27" fmla="*/ 190653 w 262090"/>
                <a:gd name="connsiteY27" fmla="*/ 35718 h 80962"/>
                <a:gd name="connsiteX28" fmla="*/ 204940 w 262090"/>
                <a:gd name="connsiteY28" fmla="*/ 40481 h 80962"/>
                <a:gd name="connsiteX29" fmla="*/ 243040 w 262090"/>
                <a:gd name="connsiteY29" fmla="*/ 42862 h 80962"/>
                <a:gd name="connsiteX30" fmla="*/ 250184 w 262090"/>
                <a:gd name="connsiteY30" fmla="*/ 47625 h 80962"/>
                <a:gd name="connsiteX31" fmla="*/ 257328 w 262090"/>
                <a:gd name="connsiteY31" fmla="*/ 50006 h 80962"/>
                <a:gd name="connsiteX32" fmla="*/ 262090 w 262090"/>
                <a:gd name="connsiteY32" fmla="*/ 64293 h 80962"/>
                <a:gd name="connsiteX33" fmla="*/ 259709 w 262090"/>
                <a:gd name="connsiteY33" fmla="*/ 73818 h 80962"/>
                <a:gd name="connsiteX34" fmla="*/ 245422 w 262090"/>
                <a:gd name="connsiteY34" fmla="*/ 78581 h 80962"/>
                <a:gd name="connsiteX35" fmla="*/ 240659 w 262090"/>
                <a:gd name="connsiteY35" fmla="*/ 785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090" h="80962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5" name="任意多边形 1144"/>
            <p:cNvSpPr/>
            <p:nvPr>
              <p:custDataLst>
                <p:tags r:id="rId56"/>
              </p:custDataLst>
            </p:nvPr>
          </p:nvSpPr>
          <p:spPr>
            <a:xfrm>
              <a:off x="4120923" y="815564"/>
              <a:ext cx="167088" cy="53624"/>
            </a:xfrm>
            <a:custGeom>
              <a:avLst/>
              <a:gdLst>
                <a:gd name="connsiteX0" fmla="*/ 38555 w 165044"/>
                <a:gd name="connsiteY0" fmla="*/ 40481 h 42961"/>
                <a:gd name="connsiteX1" fmla="*/ 38555 w 165044"/>
                <a:gd name="connsiteY1" fmla="*/ 40481 h 42961"/>
                <a:gd name="connsiteX2" fmla="*/ 455 w 165044"/>
                <a:gd name="connsiteY2" fmla="*/ 40481 h 42961"/>
                <a:gd name="connsiteX3" fmla="*/ 7598 w 165044"/>
                <a:gd name="connsiteY3" fmla="*/ 35718 h 42961"/>
                <a:gd name="connsiteX4" fmla="*/ 31411 w 165044"/>
                <a:gd name="connsiteY4" fmla="*/ 21431 h 42961"/>
                <a:gd name="connsiteX5" fmla="*/ 38555 w 165044"/>
                <a:gd name="connsiteY5" fmla="*/ 16668 h 42961"/>
                <a:gd name="connsiteX6" fmla="*/ 43317 w 165044"/>
                <a:gd name="connsiteY6" fmla="*/ 9525 h 42961"/>
                <a:gd name="connsiteX7" fmla="*/ 59986 w 165044"/>
                <a:gd name="connsiteY7" fmla="*/ 2381 h 42961"/>
                <a:gd name="connsiteX8" fmla="*/ 67130 w 165044"/>
                <a:gd name="connsiteY8" fmla="*/ 0 h 42961"/>
                <a:gd name="connsiteX9" fmla="*/ 107611 w 165044"/>
                <a:gd name="connsiteY9" fmla="*/ 2381 h 42961"/>
                <a:gd name="connsiteX10" fmla="*/ 126661 w 165044"/>
                <a:gd name="connsiteY10" fmla="*/ 7143 h 42961"/>
                <a:gd name="connsiteX11" fmla="*/ 150473 w 165044"/>
                <a:gd name="connsiteY11" fmla="*/ 14287 h 42961"/>
                <a:gd name="connsiteX12" fmla="*/ 157617 w 165044"/>
                <a:gd name="connsiteY12" fmla="*/ 16668 h 42961"/>
                <a:gd name="connsiteX13" fmla="*/ 164761 w 165044"/>
                <a:gd name="connsiteY13" fmla="*/ 30956 h 42961"/>
                <a:gd name="connsiteX14" fmla="*/ 152855 w 165044"/>
                <a:gd name="connsiteY14" fmla="*/ 33337 h 42961"/>
                <a:gd name="connsiteX15" fmla="*/ 143330 w 165044"/>
                <a:gd name="connsiteY15" fmla="*/ 35718 h 42961"/>
                <a:gd name="connsiteX16" fmla="*/ 81417 w 165044"/>
                <a:gd name="connsiteY16" fmla="*/ 38100 h 42961"/>
                <a:gd name="connsiteX17" fmla="*/ 38555 w 165044"/>
                <a:gd name="connsiteY17" fmla="*/ 40481 h 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044" h="42961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6" name="任意多边形 1145"/>
            <p:cNvSpPr/>
            <p:nvPr>
              <p:custDataLst>
                <p:tags r:id="rId57"/>
              </p:custDataLst>
            </p:nvPr>
          </p:nvSpPr>
          <p:spPr>
            <a:xfrm>
              <a:off x="5249608" y="940400"/>
              <a:ext cx="236252" cy="80299"/>
            </a:xfrm>
            <a:custGeom>
              <a:avLst/>
              <a:gdLst>
                <a:gd name="connsiteX0" fmla="*/ 171450 w 233362"/>
                <a:gd name="connsiteY0" fmla="*/ 52388 h 64330"/>
                <a:gd name="connsiteX1" fmla="*/ 171450 w 233362"/>
                <a:gd name="connsiteY1" fmla="*/ 52388 h 64330"/>
                <a:gd name="connsiteX2" fmla="*/ 4762 w 233362"/>
                <a:gd name="connsiteY2" fmla="*/ 33338 h 64330"/>
                <a:gd name="connsiteX3" fmla="*/ 0 w 233362"/>
                <a:gd name="connsiteY3" fmla="*/ 19050 h 64330"/>
                <a:gd name="connsiteX4" fmla="*/ 4762 w 233362"/>
                <a:gd name="connsiteY4" fmla="*/ 4763 h 64330"/>
                <a:gd name="connsiteX5" fmla="*/ 19050 w 233362"/>
                <a:gd name="connsiteY5" fmla="*/ 0 h 64330"/>
                <a:gd name="connsiteX6" fmla="*/ 76200 w 233362"/>
                <a:gd name="connsiteY6" fmla="*/ 4763 h 64330"/>
                <a:gd name="connsiteX7" fmla="*/ 190500 w 233362"/>
                <a:gd name="connsiteY7" fmla="*/ 9525 h 64330"/>
                <a:gd name="connsiteX8" fmla="*/ 219075 w 233362"/>
                <a:gd name="connsiteY8" fmla="*/ 23813 h 64330"/>
                <a:gd name="connsiteX9" fmla="*/ 233362 w 233362"/>
                <a:gd name="connsiteY9" fmla="*/ 28575 h 64330"/>
                <a:gd name="connsiteX10" fmla="*/ 228600 w 233362"/>
                <a:gd name="connsiteY10" fmla="*/ 42863 h 64330"/>
                <a:gd name="connsiteX11" fmla="*/ 200025 w 233362"/>
                <a:gd name="connsiteY11" fmla="*/ 52388 h 64330"/>
                <a:gd name="connsiteX12" fmla="*/ 171450 w 233362"/>
                <a:gd name="connsiteY12" fmla="*/ 52388 h 6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62" h="64330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7" name="任意多边形 1146"/>
            <p:cNvSpPr/>
            <p:nvPr>
              <p:custDataLst>
                <p:tags r:id="rId58"/>
              </p:custDataLst>
            </p:nvPr>
          </p:nvSpPr>
          <p:spPr>
            <a:xfrm>
              <a:off x="5544384" y="958198"/>
              <a:ext cx="120283" cy="49372"/>
            </a:xfrm>
            <a:custGeom>
              <a:avLst/>
              <a:gdLst>
                <a:gd name="connsiteX0" fmla="*/ 85067 w 118812"/>
                <a:gd name="connsiteY0" fmla="*/ 33365 h 39555"/>
                <a:gd name="connsiteX1" fmla="*/ 85067 w 118812"/>
                <a:gd name="connsiteY1" fmla="*/ 33365 h 39555"/>
                <a:gd name="connsiteX2" fmla="*/ 13630 w 118812"/>
                <a:gd name="connsiteY2" fmla="*/ 28603 h 39555"/>
                <a:gd name="connsiteX3" fmla="*/ 4105 w 118812"/>
                <a:gd name="connsiteY3" fmla="*/ 28 h 39555"/>
                <a:gd name="connsiteX4" fmla="*/ 51730 w 118812"/>
                <a:gd name="connsiteY4" fmla="*/ 4790 h 39555"/>
                <a:gd name="connsiteX5" fmla="*/ 66017 w 118812"/>
                <a:gd name="connsiteY5" fmla="*/ 9553 h 39555"/>
                <a:gd name="connsiteX6" fmla="*/ 94592 w 118812"/>
                <a:gd name="connsiteY6" fmla="*/ 14315 h 39555"/>
                <a:gd name="connsiteX7" fmla="*/ 113642 w 118812"/>
                <a:gd name="connsiteY7" fmla="*/ 19078 h 39555"/>
                <a:gd name="connsiteX8" fmla="*/ 118405 w 118812"/>
                <a:gd name="connsiteY8" fmla="*/ 33365 h 39555"/>
                <a:gd name="connsiteX9" fmla="*/ 85067 w 118812"/>
                <a:gd name="connsiteY9" fmla="*/ 33365 h 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12" h="39555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8" name="任意多边形 1147"/>
            <p:cNvSpPr/>
            <p:nvPr>
              <p:custDataLst>
                <p:tags r:id="rId59"/>
              </p:custDataLst>
            </p:nvPr>
          </p:nvSpPr>
          <p:spPr>
            <a:xfrm>
              <a:off x="5377817" y="1040247"/>
              <a:ext cx="74293" cy="36878"/>
            </a:xfrm>
            <a:custGeom>
              <a:avLst/>
              <a:gdLst>
                <a:gd name="connsiteX0" fmla="*/ 44809 w 73384"/>
                <a:gd name="connsiteY0" fmla="*/ 29545 h 29545"/>
                <a:gd name="connsiteX1" fmla="*/ 44809 w 73384"/>
                <a:gd name="connsiteY1" fmla="*/ 29545 h 29545"/>
                <a:gd name="connsiteX2" fmla="*/ 6709 w 73384"/>
                <a:gd name="connsiteY2" fmla="*/ 15257 h 29545"/>
                <a:gd name="connsiteX3" fmla="*/ 1946 w 73384"/>
                <a:gd name="connsiteY3" fmla="*/ 970 h 29545"/>
                <a:gd name="connsiteX4" fmla="*/ 59096 w 73384"/>
                <a:gd name="connsiteY4" fmla="*/ 5732 h 29545"/>
                <a:gd name="connsiteX5" fmla="*/ 73384 w 73384"/>
                <a:gd name="connsiteY5" fmla="*/ 10495 h 29545"/>
                <a:gd name="connsiteX6" fmla="*/ 44809 w 73384"/>
                <a:gd name="connsiteY6" fmla="*/ 29545 h 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84" h="29545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9" name="任意多边形 1148"/>
            <p:cNvSpPr/>
            <p:nvPr>
              <p:custDataLst>
                <p:tags r:id="rId60"/>
              </p:custDataLst>
            </p:nvPr>
          </p:nvSpPr>
          <p:spPr>
            <a:xfrm>
              <a:off x="6503191" y="1124682"/>
              <a:ext cx="111159" cy="47556"/>
            </a:xfrm>
            <a:custGeom>
              <a:avLst/>
              <a:gdLst>
                <a:gd name="connsiteX0" fmla="*/ 71437 w 109799"/>
                <a:gd name="connsiteY0" fmla="*/ 28575 h 38100"/>
                <a:gd name="connsiteX1" fmla="*/ 71437 w 109799"/>
                <a:gd name="connsiteY1" fmla="*/ 28575 h 38100"/>
                <a:gd name="connsiteX2" fmla="*/ 28575 w 109799"/>
                <a:gd name="connsiteY2" fmla="*/ 33337 h 38100"/>
                <a:gd name="connsiteX3" fmla="*/ 14287 w 109799"/>
                <a:gd name="connsiteY3" fmla="*/ 38100 h 38100"/>
                <a:gd name="connsiteX4" fmla="*/ 0 w 109799"/>
                <a:gd name="connsiteY4" fmla="*/ 33337 h 38100"/>
                <a:gd name="connsiteX5" fmla="*/ 4762 w 109799"/>
                <a:gd name="connsiteY5" fmla="*/ 4762 h 38100"/>
                <a:gd name="connsiteX6" fmla="*/ 19050 w 109799"/>
                <a:gd name="connsiteY6" fmla="*/ 0 h 38100"/>
                <a:gd name="connsiteX7" fmla="*/ 100012 w 109799"/>
                <a:gd name="connsiteY7" fmla="*/ 4762 h 38100"/>
                <a:gd name="connsiteX8" fmla="*/ 109537 w 109799"/>
                <a:gd name="connsiteY8" fmla="*/ 19050 h 38100"/>
                <a:gd name="connsiteX9" fmla="*/ 104775 w 109799"/>
                <a:gd name="connsiteY9" fmla="*/ 33337 h 38100"/>
                <a:gd name="connsiteX10" fmla="*/ 71437 w 109799"/>
                <a:gd name="connsiteY10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799" h="38100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0" name="任意多边形 1149"/>
            <p:cNvSpPr/>
            <p:nvPr>
              <p:custDataLst>
                <p:tags r:id="rId61"/>
              </p:custDataLst>
            </p:nvPr>
          </p:nvSpPr>
          <p:spPr>
            <a:xfrm>
              <a:off x="1440646" y="781327"/>
              <a:ext cx="393864" cy="153128"/>
            </a:xfrm>
            <a:custGeom>
              <a:avLst/>
              <a:gdLst>
                <a:gd name="connsiteX0" fmla="*/ 173831 w 389047"/>
                <a:gd name="connsiteY0" fmla="*/ 122679 h 122679"/>
                <a:gd name="connsiteX1" fmla="*/ 173831 w 389047"/>
                <a:gd name="connsiteY1" fmla="*/ 122679 h 122679"/>
                <a:gd name="connsiteX2" fmla="*/ 140493 w 389047"/>
                <a:gd name="connsiteY2" fmla="*/ 110772 h 122679"/>
                <a:gd name="connsiteX3" fmla="*/ 133350 w 389047"/>
                <a:gd name="connsiteY3" fmla="*/ 108391 h 122679"/>
                <a:gd name="connsiteX4" fmla="*/ 126206 w 389047"/>
                <a:gd name="connsiteY4" fmla="*/ 106010 h 122679"/>
                <a:gd name="connsiteX5" fmla="*/ 104775 w 389047"/>
                <a:gd name="connsiteY5" fmla="*/ 96485 h 122679"/>
                <a:gd name="connsiteX6" fmla="*/ 97631 w 389047"/>
                <a:gd name="connsiteY6" fmla="*/ 94104 h 122679"/>
                <a:gd name="connsiteX7" fmla="*/ 90487 w 389047"/>
                <a:gd name="connsiteY7" fmla="*/ 91722 h 122679"/>
                <a:gd name="connsiteX8" fmla="*/ 83343 w 389047"/>
                <a:gd name="connsiteY8" fmla="*/ 77435 h 122679"/>
                <a:gd name="connsiteX9" fmla="*/ 78581 w 389047"/>
                <a:gd name="connsiteY9" fmla="*/ 60766 h 122679"/>
                <a:gd name="connsiteX10" fmla="*/ 71437 w 389047"/>
                <a:gd name="connsiteY10" fmla="*/ 56004 h 122679"/>
                <a:gd name="connsiteX11" fmla="*/ 64293 w 389047"/>
                <a:gd name="connsiteY11" fmla="*/ 53622 h 122679"/>
                <a:gd name="connsiteX12" fmla="*/ 35718 w 389047"/>
                <a:gd name="connsiteY12" fmla="*/ 48860 h 122679"/>
                <a:gd name="connsiteX13" fmla="*/ 14287 w 389047"/>
                <a:gd name="connsiteY13" fmla="*/ 39335 h 122679"/>
                <a:gd name="connsiteX14" fmla="*/ 9525 w 389047"/>
                <a:gd name="connsiteY14" fmla="*/ 32191 h 122679"/>
                <a:gd name="connsiteX15" fmla="*/ 2381 w 389047"/>
                <a:gd name="connsiteY15" fmla="*/ 25047 h 122679"/>
                <a:gd name="connsiteX16" fmla="*/ 0 w 389047"/>
                <a:gd name="connsiteY16" fmla="*/ 17904 h 122679"/>
                <a:gd name="connsiteX17" fmla="*/ 71437 w 389047"/>
                <a:gd name="connsiteY17" fmla="*/ 10760 h 122679"/>
                <a:gd name="connsiteX18" fmla="*/ 85725 w 389047"/>
                <a:gd name="connsiteY18" fmla="*/ 15522 h 122679"/>
                <a:gd name="connsiteX19" fmla="*/ 102393 w 389047"/>
                <a:gd name="connsiteY19" fmla="*/ 13141 h 122679"/>
                <a:gd name="connsiteX20" fmla="*/ 109537 w 389047"/>
                <a:gd name="connsiteY20" fmla="*/ 10760 h 122679"/>
                <a:gd name="connsiteX21" fmla="*/ 126206 w 389047"/>
                <a:gd name="connsiteY21" fmla="*/ 13141 h 122679"/>
                <a:gd name="connsiteX22" fmla="*/ 133350 w 389047"/>
                <a:gd name="connsiteY22" fmla="*/ 17904 h 122679"/>
                <a:gd name="connsiteX23" fmla="*/ 147637 w 389047"/>
                <a:gd name="connsiteY23" fmla="*/ 25047 h 122679"/>
                <a:gd name="connsiteX24" fmla="*/ 154781 w 389047"/>
                <a:gd name="connsiteY24" fmla="*/ 10760 h 122679"/>
                <a:gd name="connsiteX25" fmla="*/ 169068 w 389047"/>
                <a:gd name="connsiteY25" fmla="*/ 5997 h 122679"/>
                <a:gd name="connsiteX26" fmla="*/ 195262 w 389047"/>
                <a:gd name="connsiteY26" fmla="*/ 8379 h 122679"/>
                <a:gd name="connsiteX27" fmla="*/ 209550 w 389047"/>
                <a:gd name="connsiteY27" fmla="*/ 17904 h 122679"/>
                <a:gd name="connsiteX28" fmla="*/ 245268 w 389047"/>
                <a:gd name="connsiteY28" fmla="*/ 22666 h 122679"/>
                <a:gd name="connsiteX29" fmla="*/ 252412 w 389047"/>
                <a:gd name="connsiteY29" fmla="*/ 27429 h 122679"/>
                <a:gd name="connsiteX30" fmla="*/ 257175 w 389047"/>
                <a:gd name="connsiteY30" fmla="*/ 34572 h 122679"/>
                <a:gd name="connsiteX31" fmla="*/ 295275 w 389047"/>
                <a:gd name="connsiteY31" fmla="*/ 36954 h 122679"/>
                <a:gd name="connsiteX32" fmla="*/ 319087 w 389047"/>
                <a:gd name="connsiteY32" fmla="*/ 48860 h 122679"/>
                <a:gd name="connsiteX33" fmla="*/ 326231 w 389047"/>
                <a:gd name="connsiteY33" fmla="*/ 53622 h 122679"/>
                <a:gd name="connsiteX34" fmla="*/ 333375 w 389047"/>
                <a:gd name="connsiteY34" fmla="*/ 58385 h 122679"/>
                <a:gd name="connsiteX35" fmla="*/ 354806 w 389047"/>
                <a:gd name="connsiteY35" fmla="*/ 65529 h 122679"/>
                <a:gd name="connsiteX36" fmla="*/ 361950 w 389047"/>
                <a:gd name="connsiteY36" fmla="*/ 67910 h 122679"/>
                <a:gd name="connsiteX37" fmla="*/ 373856 w 389047"/>
                <a:gd name="connsiteY37" fmla="*/ 70291 h 122679"/>
                <a:gd name="connsiteX38" fmla="*/ 385762 w 389047"/>
                <a:gd name="connsiteY38" fmla="*/ 82197 h 122679"/>
                <a:gd name="connsiteX39" fmla="*/ 388143 w 389047"/>
                <a:gd name="connsiteY39" fmla="*/ 89341 h 122679"/>
                <a:gd name="connsiteX40" fmla="*/ 328612 w 389047"/>
                <a:gd name="connsiteY40" fmla="*/ 86960 h 122679"/>
                <a:gd name="connsiteX41" fmla="*/ 321468 w 389047"/>
                <a:gd name="connsiteY41" fmla="*/ 84579 h 122679"/>
                <a:gd name="connsiteX42" fmla="*/ 297656 w 389047"/>
                <a:gd name="connsiteY42" fmla="*/ 82197 h 122679"/>
                <a:gd name="connsiteX43" fmla="*/ 302418 w 389047"/>
                <a:gd name="connsiteY43" fmla="*/ 67910 h 122679"/>
                <a:gd name="connsiteX44" fmla="*/ 300037 w 389047"/>
                <a:gd name="connsiteY44" fmla="*/ 60766 h 122679"/>
                <a:gd name="connsiteX45" fmla="*/ 292893 w 389047"/>
                <a:gd name="connsiteY45" fmla="*/ 58385 h 122679"/>
                <a:gd name="connsiteX46" fmla="*/ 285750 w 389047"/>
                <a:gd name="connsiteY46" fmla="*/ 53622 h 122679"/>
                <a:gd name="connsiteX47" fmla="*/ 271462 w 389047"/>
                <a:gd name="connsiteY47" fmla="*/ 48860 h 122679"/>
                <a:gd name="connsiteX48" fmla="*/ 264318 w 389047"/>
                <a:gd name="connsiteY48" fmla="*/ 46479 h 122679"/>
                <a:gd name="connsiteX49" fmla="*/ 235743 w 389047"/>
                <a:gd name="connsiteY49" fmla="*/ 60766 h 122679"/>
                <a:gd name="connsiteX50" fmla="*/ 228600 w 389047"/>
                <a:gd name="connsiteY50" fmla="*/ 63147 h 122679"/>
                <a:gd name="connsiteX51" fmla="*/ 223837 w 389047"/>
                <a:gd name="connsiteY51" fmla="*/ 70291 h 122679"/>
                <a:gd name="connsiteX52" fmla="*/ 221456 w 389047"/>
                <a:gd name="connsiteY52" fmla="*/ 77435 h 122679"/>
                <a:gd name="connsiteX53" fmla="*/ 202406 w 389047"/>
                <a:gd name="connsiteY53" fmla="*/ 82197 h 122679"/>
                <a:gd name="connsiteX54" fmla="*/ 190500 w 389047"/>
                <a:gd name="connsiteY54" fmla="*/ 96485 h 122679"/>
                <a:gd name="connsiteX55" fmla="*/ 183356 w 389047"/>
                <a:gd name="connsiteY55" fmla="*/ 103629 h 122679"/>
                <a:gd name="connsiteX56" fmla="*/ 178593 w 389047"/>
                <a:gd name="connsiteY56" fmla="*/ 110772 h 122679"/>
                <a:gd name="connsiteX57" fmla="*/ 171450 w 389047"/>
                <a:gd name="connsiteY57" fmla="*/ 113154 h 122679"/>
                <a:gd name="connsiteX58" fmla="*/ 164306 w 389047"/>
                <a:gd name="connsiteY58" fmla="*/ 117916 h 122679"/>
                <a:gd name="connsiteX59" fmla="*/ 166687 w 389047"/>
                <a:gd name="connsiteY59" fmla="*/ 101247 h 122679"/>
                <a:gd name="connsiteX60" fmla="*/ 178593 w 389047"/>
                <a:gd name="connsiteY60" fmla="*/ 94104 h 122679"/>
                <a:gd name="connsiteX61" fmla="*/ 173831 w 389047"/>
                <a:gd name="connsiteY61" fmla="*/ 122679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9047" h="122679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1" name="任意多边形 1150"/>
            <p:cNvSpPr/>
            <p:nvPr>
              <p:custDataLst>
                <p:tags r:id="rId62"/>
              </p:custDataLst>
            </p:nvPr>
          </p:nvSpPr>
          <p:spPr>
            <a:xfrm>
              <a:off x="1672020" y="768007"/>
              <a:ext cx="246120" cy="50528"/>
            </a:xfrm>
            <a:custGeom>
              <a:avLst/>
              <a:gdLst>
                <a:gd name="connsiteX0" fmla="*/ 47681 w 243110"/>
                <a:gd name="connsiteY0" fmla="*/ 26193 h 40481"/>
                <a:gd name="connsiteX1" fmla="*/ 47681 w 243110"/>
                <a:gd name="connsiteY1" fmla="*/ 26193 h 40481"/>
                <a:gd name="connsiteX2" fmla="*/ 26249 w 243110"/>
                <a:gd name="connsiteY2" fmla="*/ 21431 h 40481"/>
                <a:gd name="connsiteX3" fmla="*/ 11962 w 243110"/>
                <a:gd name="connsiteY3" fmla="*/ 16668 h 40481"/>
                <a:gd name="connsiteX4" fmla="*/ 4818 w 243110"/>
                <a:gd name="connsiteY4" fmla="*/ 14287 h 40481"/>
                <a:gd name="connsiteX5" fmla="*/ 56 w 243110"/>
                <a:gd name="connsiteY5" fmla="*/ 7143 h 40481"/>
                <a:gd name="connsiteX6" fmla="*/ 14343 w 243110"/>
                <a:gd name="connsiteY6" fmla="*/ 0 h 40481"/>
                <a:gd name="connsiteX7" fmla="*/ 35774 w 243110"/>
                <a:gd name="connsiteY7" fmla="*/ 2381 h 40481"/>
                <a:gd name="connsiteX8" fmla="*/ 42918 w 243110"/>
                <a:gd name="connsiteY8" fmla="*/ 4762 h 40481"/>
                <a:gd name="connsiteX9" fmla="*/ 66731 w 243110"/>
                <a:gd name="connsiteY9" fmla="*/ 7143 h 40481"/>
                <a:gd name="connsiteX10" fmla="*/ 88162 w 243110"/>
                <a:gd name="connsiteY10" fmla="*/ 14287 h 40481"/>
                <a:gd name="connsiteX11" fmla="*/ 95306 w 243110"/>
                <a:gd name="connsiteY11" fmla="*/ 16668 h 40481"/>
                <a:gd name="connsiteX12" fmla="*/ 169124 w 243110"/>
                <a:gd name="connsiteY12" fmla="*/ 14287 h 40481"/>
                <a:gd name="connsiteX13" fmla="*/ 214368 w 243110"/>
                <a:gd name="connsiteY13" fmla="*/ 9525 h 40481"/>
                <a:gd name="connsiteX14" fmla="*/ 242943 w 243110"/>
                <a:gd name="connsiteY14" fmla="*/ 21431 h 40481"/>
                <a:gd name="connsiteX15" fmla="*/ 235799 w 243110"/>
                <a:gd name="connsiteY15" fmla="*/ 26193 h 40481"/>
                <a:gd name="connsiteX16" fmla="*/ 216749 w 243110"/>
                <a:gd name="connsiteY16" fmla="*/ 30956 h 40481"/>
                <a:gd name="connsiteX17" fmla="*/ 200081 w 243110"/>
                <a:gd name="connsiteY17" fmla="*/ 33337 h 40481"/>
                <a:gd name="connsiteX18" fmla="*/ 135787 w 243110"/>
                <a:gd name="connsiteY18" fmla="*/ 35718 h 40481"/>
                <a:gd name="connsiteX19" fmla="*/ 114356 w 243110"/>
                <a:gd name="connsiteY19" fmla="*/ 38100 h 40481"/>
                <a:gd name="connsiteX20" fmla="*/ 107212 w 243110"/>
                <a:gd name="connsiteY20" fmla="*/ 40481 h 40481"/>
                <a:gd name="connsiteX21" fmla="*/ 81018 w 243110"/>
                <a:gd name="connsiteY21" fmla="*/ 38100 h 40481"/>
                <a:gd name="connsiteX22" fmla="*/ 47681 w 243110"/>
                <a:gd name="connsiteY22" fmla="*/ 26193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110" h="40481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2" name="任意多边形 1151"/>
            <p:cNvSpPr/>
            <p:nvPr>
              <p:custDataLst>
                <p:tags r:id="rId63"/>
              </p:custDataLst>
            </p:nvPr>
          </p:nvSpPr>
          <p:spPr>
            <a:xfrm>
              <a:off x="823498" y="886185"/>
              <a:ext cx="6022017" cy="3235001"/>
            </a:xfrm>
            <a:custGeom>
              <a:avLst/>
              <a:gdLst>
                <a:gd name="connsiteX0" fmla="*/ 755548 w 5948362"/>
                <a:gd name="connsiteY0" fmla="*/ 1334376 h 2591727"/>
                <a:gd name="connsiteX1" fmla="*/ 747712 w 5948362"/>
                <a:gd name="connsiteY1" fmla="*/ 1357884 h 2591727"/>
                <a:gd name="connsiteX2" fmla="*/ 742950 w 5948362"/>
                <a:gd name="connsiteY2" fmla="*/ 1372172 h 2591727"/>
                <a:gd name="connsiteX3" fmla="*/ 728662 w 5948362"/>
                <a:gd name="connsiteY3" fmla="*/ 1381697 h 2591727"/>
                <a:gd name="connsiteX4" fmla="*/ 700087 w 5948362"/>
                <a:gd name="connsiteY4" fmla="*/ 1372172 h 2591727"/>
                <a:gd name="connsiteX5" fmla="*/ 685800 w 5948362"/>
                <a:gd name="connsiteY5" fmla="*/ 1367409 h 2591727"/>
                <a:gd name="connsiteX6" fmla="*/ 671512 w 5948362"/>
                <a:gd name="connsiteY6" fmla="*/ 1357884 h 2591727"/>
                <a:gd name="connsiteX7" fmla="*/ 666750 w 5948362"/>
                <a:gd name="connsiteY7" fmla="*/ 1343597 h 2591727"/>
                <a:gd name="connsiteX8" fmla="*/ 695325 w 5948362"/>
                <a:gd name="connsiteY8" fmla="*/ 1343597 h 2591727"/>
                <a:gd name="connsiteX9" fmla="*/ 714375 w 5948362"/>
                <a:gd name="connsiteY9" fmla="*/ 1338834 h 2591727"/>
                <a:gd name="connsiteX10" fmla="*/ 736158 w 5948362"/>
                <a:gd name="connsiteY10" fmla="*/ 1337860 h 2591727"/>
                <a:gd name="connsiteX11" fmla="*/ 760298 w 5948362"/>
                <a:gd name="connsiteY11" fmla="*/ 1328337 h 2591727"/>
                <a:gd name="connsiteX12" fmla="*/ 757237 w 5948362"/>
                <a:gd name="connsiteY12" fmla="*/ 1334072 h 2591727"/>
                <a:gd name="connsiteX13" fmla="*/ 755548 w 5948362"/>
                <a:gd name="connsiteY13" fmla="*/ 1334376 h 2591727"/>
                <a:gd name="connsiteX14" fmla="*/ 757237 w 5948362"/>
                <a:gd name="connsiteY14" fmla="*/ 1329309 h 2591727"/>
                <a:gd name="connsiteX15" fmla="*/ 1186766 w 5948362"/>
                <a:gd name="connsiteY15" fmla="*/ 1231481 h 2591727"/>
                <a:gd name="connsiteX16" fmla="*/ 1207293 w 5948362"/>
                <a:gd name="connsiteY16" fmla="*/ 1231678 h 2591727"/>
                <a:gd name="connsiteX17" fmla="*/ 1182725 w 5948362"/>
                <a:gd name="connsiteY17" fmla="*/ 1234185 h 2591727"/>
                <a:gd name="connsiteX18" fmla="*/ 1181017 w 5948362"/>
                <a:gd name="connsiteY18" fmla="*/ 1234031 h 2591727"/>
                <a:gd name="connsiteX19" fmla="*/ 1173956 w 5948362"/>
                <a:gd name="connsiteY19" fmla="*/ 1231678 h 2591727"/>
                <a:gd name="connsiteX20" fmla="*/ 1186766 w 5948362"/>
                <a:gd name="connsiteY20" fmla="*/ 1231481 h 2591727"/>
                <a:gd name="connsiteX21" fmla="*/ 1152525 w 5948362"/>
                <a:gd name="connsiteY21" fmla="*/ 1229297 h 2591727"/>
                <a:gd name="connsiteX22" fmla="*/ 1152564 w 5948362"/>
                <a:gd name="connsiteY22" fmla="*/ 1230975 h 2591727"/>
                <a:gd name="connsiteX23" fmla="*/ 1147391 w 5948362"/>
                <a:gd name="connsiteY23" fmla="*/ 1229423 h 2591727"/>
                <a:gd name="connsiteX24" fmla="*/ 1013241 w 5948362"/>
                <a:gd name="connsiteY24" fmla="*/ 448967 h 2591727"/>
                <a:gd name="connsiteX25" fmla="*/ 1011157 w 5948362"/>
                <a:gd name="connsiteY25" fmla="*/ 451168 h 2591727"/>
                <a:gd name="connsiteX26" fmla="*/ 1011235 w 5948362"/>
                <a:gd name="connsiteY26" fmla="*/ 451017 h 2591727"/>
                <a:gd name="connsiteX27" fmla="*/ 1013241 w 5948362"/>
                <a:gd name="connsiteY27" fmla="*/ 448967 h 2591727"/>
                <a:gd name="connsiteX28" fmla="*/ 3367087 w 5948362"/>
                <a:gd name="connsiteY28" fmla="*/ 572 h 2591727"/>
                <a:gd name="connsiteX29" fmla="*/ 3429000 w 5948362"/>
                <a:gd name="connsiteY29" fmla="*/ 572 h 2591727"/>
                <a:gd name="connsiteX30" fmla="*/ 3448050 w 5948362"/>
                <a:gd name="connsiteY30" fmla="*/ 14859 h 2591727"/>
                <a:gd name="connsiteX31" fmla="*/ 3486150 w 5948362"/>
                <a:gd name="connsiteY31" fmla="*/ 33909 h 2591727"/>
                <a:gd name="connsiteX32" fmla="*/ 3500437 w 5948362"/>
                <a:gd name="connsiteY32" fmla="*/ 38672 h 2591727"/>
                <a:gd name="connsiteX33" fmla="*/ 3509501 w 5948362"/>
                <a:gd name="connsiteY33" fmla="*/ 37917 h 2591727"/>
                <a:gd name="connsiteX34" fmla="*/ 3516312 w 5948362"/>
                <a:gd name="connsiteY34" fmla="*/ 30734 h 2591727"/>
                <a:gd name="connsiteX35" fmla="*/ 3544887 w 5948362"/>
                <a:gd name="connsiteY35" fmla="*/ 33909 h 2591727"/>
                <a:gd name="connsiteX36" fmla="*/ 3554042 w 5948362"/>
                <a:gd name="connsiteY36" fmla="*/ 34204 h 2591727"/>
                <a:gd name="connsiteX37" fmla="*/ 3557587 w 5948362"/>
                <a:gd name="connsiteY37" fmla="*/ 33909 h 2591727"/>
                <a:gd name="connsiteX38" fmla="*/ 3571875 w 5948362"/>
                <a:gd name="connsiteY38" fmla="*/ 29147 h 2591727"/>
                <a:gd name="connsiteX39" fmla="*/ 3573773 w 5948362"/>
                <a:gd name="connsiteY39" fmla="*/ 34841 h 2591727"/>
                <a:gd name="connsiteX40" fmla="*/ 3643312 w 5948362"/>
                <a:gd name="connsiteY40" fmla="*/ 37084 h 2591727"/>
                <a:gd name="connsiteX41" fmla="*/ 3652837 w 5948362"/>
                <a:gd name="connsiteY41" fmla="*/ 40259 h 2591727"/>
                <a:gd name="connsiteX42" fmla="*/ 3662362 w 5948362"/>
                <a:gd name="connsiteY42" fmla="*/ 46609 h 2591727"/>
                <a:gd name="connsiteX43" fmla="*/ 3678237 w 5948362"/>
                <a:gd name="connsiteY43" fmla="*/ 75184 h 2591727"/>
                <a:gd name="connsiteX44" fmla="*/ 3668712 w 5948362"/>
                <a:gd name="connsiteY44" fmla="*/ 84709 h 2591727"/>
                <a:gd name="connsiteX45" fmla="*/ 3659187 w 5948362"/>
                <a:gd name="connsiteY45" fmla="*/ 87884 h 2591727"/>
                <a:gd name="connsiteX46" fmla="*/ 3649662 w 5948362"/>
                <a:gd name="connsiteY46" fmla="*/ 94234 h 2591727"/>
                <a:gd name="connsiteX47" fmla="*/ 3624262 w 5948362"/>
                <a:gd name="connsiteY47" fmla="*/ 100584 h 2591727"/>
                <a:gd name="connsiteX48" fmla="*/ 3598862 w 5948362"/>
                <a:gd name="connsiteY48" fmla="*/ 106934 h 2591727"/>
                <a:gd name="connsiteX49" fmla="*/ 3586162 w 5948362"/>
                <a:gd name="connsiteY49" fmla="*/ 110109 h 2591727"/>
                <a:gd name="connsiteX50" fmla="*/ 3544887 w 5948362"/>
                <a:gd name="connsiteY50" fmla="*/ 113284 h 2591727"/>
                <a:gd name="connsiteX51" fmla="*/ 3525837 w 5948362"/>
                <a:gd name="connsiteY51" fmla="*/ 119634 h 2591727"/>
                <a:gd name="connsiteX52" fmla="*/ 3506787 w 5948362"/>
                <a:gd name="connsiteY52" fmla="*/ 132334 h 2591727"/>
                <a:gd name="connsiteX53" fmla="*/ 3497262 w 5948362"/>
                <a:gd name="connsiteY53" fmla="*/ 138684 h 2591727"/>
                <a:gd name="connsiteX54" fmla="*/ 3478212 w 5948362"/>
                <a:gd name="connsiteY54" fmla="*/ 145034 h 2591727"/>
                <a:gd name="connsiteX55" fmla="*/ 3459162 w 5948362"/>
                <a:gd name="connsiteY55" fmla="*/ 151384 h 2591727"/>
                <a:gd name="connsiteX56" fmla="*/ 3449637 w 5948362"/>
                <a:gd name="connsiteY56" fmla="*/ 154559 h 2591727"/>
                <a:gd name="connsiteX57" fmla="*/ 3448335 w 5948362"/>
                <a:gd name="connsiteY57" fmla="*/ 154925 h 2591727"/>
                <a:gd name="connsiteX58" fmla="*/ 3446606 w 5948362"/>
                <a:gd name="connsiteY58" fmla="*/ 157518 h 2591727"/>
                <a:gd name="connsiteX59" fmla="*/ 3535362 w 5948362"/>
                <a:gd name="connsiteY59" fmla="*/ 154559 h 2591727"/>
                <a:gd name="connsiteX60" fmla="*/ 3544887 w 5948362"/>
                <a:gd name="connsiteY60" fmla="*/ 148209 h 2591727"/>
                <a:gd name="connsiteX61" fmla="*/ 3563937 w 5948362"/>
                <a:gd name="connsiteY61" fmla="*/ 138684 h 2591727"/>
                <a:gd name="connsiteX62" fmla="*/ 3570287 w 5948362"/>
                <a:gd name="connsiteY62" fmla="*/ 129159 h 2591727"/>
                <a:gd name="connsiteX63" fmla="*/ 3579812 w 5948362"/>
                <a:gd name="connsiteY63" fmla="*/ 125984 h 2591727"/>
                <a:gd name="connsiteX64" fmla="*/ 3640137 w 5948362"/>
                <a:gd name="connsiteY64" fmla="*/ 129159 h 2591727"/>
                <a:gd name="connsiteX65" fmla="*/ 3729791 w 5948362"/>
                <a:gd name="connsiteY65" fmla="*/ 132251 h 2591727"/>
                <a:gd name="connsiteX66" fmla="*/ 3757612 w 5948362"/>
                <a:gd name="connsiteY66" fmla="*/ 129159 h 2591727"/>
                <a:gd name="connsiteX67" fmla="*/ 3800475 w 5948362"/>
                <a:gd name="connsiteY67" fmla="*/ 138684 h 2591727"/>
                <a:gd name="connsiteX68" fmla="*/ 3814762 w 5948362"/>
                <a:gd name="connsiteY68" fmla="*/ 148209 h 2591727"/>
                <a:gd name="connsiteX69" fmla="*/ 3905250 w 5948362"/>
                <a:gd name="connsiteY69" fmla="*/ 157734 h 2591727"/>
                <a:gd name="connsiteX70" fmla="*/ 3962400 w 5948362"/>
                <a:gd name="connsiteY70" fmla="*/ 152972 h 2591727"/>
                <a:gd name="connsiteX71" fmla="*/ 3967162 w 5948362"/>
                <a:gd name="connsiteY71" fmla="*/ 133922 h 2591727"/>
                <a:gd name="connsiteX72" fmla="*/ 4000500 w 5948362"/>
                <a:gd name="connsiteY72" fmla="*/ 138684 h 2591727"/>
                <a:gd name="connsiteX73" fmla="*/ 4024312 w 5948362"/>
                <a:gd name="connsiteY73" fmla="*/ 143447 h 2591727"/>
                <a:gd name="connsiteX74" fmla="*/ 4057650 w 5948362"/>
                <a:gd name="connsiteY74" fmla="*/ 152972 h 2591727"/>
                <a:gd name="connsiteX75" fmla="*/ 4119562 w 5948362"/>
                <a:gd name="connsiteY75" fmla="*/ 157734 h 2591727"/>
                <a:gd name="connsiteX76" fmla="*/ 4138612 w 5948362"/>
                <a:gd name="connsiteY76" fmla="*/ 181547 h 2591727"/>
                <a:gd name="connsiteX77" fmla="*/ 4124325 w 5948362"/>
                <a:gd name="connsiteY77" fmla="*/ 186309 h 2591727"/>
                <a:gd name="connsiteX78" fmla="*/ 4129087 w 5948362"/>
                <a:gd name="connsiteY78" fmla="*/ 205359 h 2591727"/>
                <a:gd name="connsiteX79" fmla="*/ 4143375 w 5948362"/>
                <a:gd name="connsiteY79" fmla="*/ 210122 h 2591727"/>
                <a:gd name="connsiteX80" fmla="*/ 4171950 w 5948362"/>
                <a:gd name="connsiteY80" fmla="*/ 224409 h 2591727"/>
                <a:gd name="connsiteX81" fmla="*/ 4200525 w 5948362"/>
                <a:gd name="connsiteY81" fmla="*/ 238697 h 2591727"/>
                <a:gd name="connsiteX82" fmla="*/ 4210050 w 5948362"/>
                <a:gd name="connsiteY82" fmla="*/ 224409 h 2591727"/>
                <a:gd name="connsiteX83" fmla="*/ 4224337 w 5948362"/>
                <a:gd name="connsiteY83" fmla="*/ 195834 h 2591727"/>
                <a:gd name="connsiteX84" fmla="*/ 4248150 w 5948362"/>
                <a:gd name="connsiteY84" fmla="*/ 200597 h 2591727"/>
                <a:gd name="connsiteX85" fmla="*/ 4262437 w 5948362"/>
                <a:gd name="connsiteY85" fmla="*/ 210122 h 2591727"/>
                <a:gd name="connsiteX86" fmla="*/ 4329112 w 5948362"/>
                <a:gd name="connsiteY86" fmla="*/ 210122 h 2591727"/>
                <a:gd name="connsiteX87" fmla="*/ 4443412 w 5948362"/>
                <a:gd name="connsiteY87" fmla="*/ 195834 h 2591727"/>
                <a:gd name="connsiteX88" fmla="*/ 4471987 w 5948362"/>
                <a:gd name="connsiteY88" fmla="*/ 172022 h 2591727"/>
                <a:gd name="connsiteX89" fmla="*/ 4500562 w 5948362"/>
                <a:gd name="connsiteY89" fmla="*/ 162497 h 2591727"/>
                <a:gd name="connsiteX90" fmla="*/ 4514850 w 5948362"/>
                <a:gd name="connsiteY90" fmla="*/ 157734 h 2591727"/>
                <a:gd name="connsiteX91" fmla="*/ 4624387 w 5948362"/>
                <a:gd name="connsiteY91" fmla="*/ 162497 h 2591727"/>
                <a:gd name="connsiteX92" fmla="*/ 4648200 w 5948362"/>
                <a:gd name="connsiteY92" fmla="*/ 167259 h 2591727"/>
                <a:gd name="connsiteX93" fmla="*/ 4695825 w 5948362"/>
                <a:gd name="connsiteY93" fmla="*/ 172022 h 2591727"/>
                <a:gd name="connsiteX94" fmla="*/ 4733925 w 5948362"/>
                <a:gd name="connsiteY94" fmla="*/ 176784 h 2591727"/>
                <a:gd name="connsiteX95" fmla="*/ 4748212 w 5948362"/>
                <a:gd name="connsiteY95" fmla="*/ 181547 h 2591727"/>
                <a:gd name="connsiteX96" fmla="*/ 4776787 w 5948362"/>
                <a:gd name="connsiteY96" fmla="*/ 200597 h 2591727"/>
                <a:gd name="connsiteX97" fmla="*/ 4805362 w 5948362"/>
                <a:gd name="connsiteY97" fmla="*/ 210122 h 2591727"/>
                <a:gd name="connsiteX98" fmla="*/ 4819650 w 5948362"/>
                <a:gd name="connsiteY98" fmla="*/ 214884 h 2591727"/>
                <a:gd name="connsiteX99" fmla="*/ 4986337 w 5948362"/>
                <a:gd name="connsiteY99" fmla="*/ 224409 h 2591727"/>
                <a:gd name="connsiteX100" fmla="*/ 5005387 w 5948362"/>
                <a:gd name="connsiteY100" fmla="*/ 229172 h 2591727"/>
                <a:gd name="connsiteX101" fmla="*/ 5019675 w 5948362"/>
                <a:gd name="connsiteY101" fmla="*/ 233934 h 2591727"/>
                <a:gd name="connsiteX102" fmla="*/ 5043487 w 5948362"/>
                <a:gd name="connsiteY102" fmla="*/ 238697 h 2591727"/>
                <a:gd name="connsiteX103" fmla="*/ 5048250 w 5948362"/>
                <a:gd name="connsiteY103" fmla="*/ 252984 h 2591727"/>
                <a:gd name="connsiteX104" fmla="*/ 5229225 w 5948362"/>
                <a:gd name="connsiteY104" fmla="*/ 276797 h 2591727"/>
                <a:gd name="connsiteX105" fmla="*/ 5243512 w 5948362"/>
                <a:gd name="connsiteY105" fmla="*/ 281559 h 2591727"/>
                <a:gd name="connsiteX106" fmla="*/ 5305425 w 5948362"/>
                <a:gd name="connsiteY106" fmla="*/ 267272 h 2591727"/>
                <a:gd name="connsiteX107" fmla="*/ 5334000 w 5948362"/>
                <a:gd name="connsiteY107" fmla="*/ 262509 h 2591727"/>
                <a:gd name="connsiteX108" fmla="*/ 5329237 w 5948362"/>
                <a:gd name="connsiteY108" fmla="*/ 291084 h 2591727"/>
                <a:gd name="connsiteX109" fmla="*/ 5357812 w 5948362"/>
                <a:gd name="connsiteY109" fmla="*/ 300609 h 2591727"/>
                <a:gd name="connsiteX110" fmla="*/ 5381625 w 5948362"/>
                <a:gd name="connsiteY110" fmla="*/ 295847 h 2591727"/>
                <a:gd name="connsiteX111" fmla="*/ 5381625 w 5948362"/>
                <a:gd name="connsiteY111" fmla="*/ 262509 h 2591727"/>
                <a:gd name="connsiteX112" fmla="*/ 5395912 w 5948362"/>
                <a:gd name="connsiteY112" fmla="*/ 252984 h 2591727"/>
                <a:gd name="connsiteX113" fmla="*/ 5514975 w 5948362"/>
                <a:gd name="connsiteY113" fmla="*/ 262509 h 2591727"/>
                <a:gd name="connsiteX114" fmla="*/ 5543550 w 5948362"/>
                <a:gd name="connsiteY114" fmla="*/ 272034 h 2591727"/>
                <a:gd name="connsiteX115" fmla="*/ 5572125 w 5948362"/>
                <a:gd name="connsiteY115" fmla="*/ 281559 h 2591727"/>
                <a:gd name="connsiteX116" fmla="*/ 5600700 w 5948362"/>
                <a:gd name="connsiteY116" fmla="*/ 286322 h 2591727"/>
                <a:gd name="connsiteX117" fmla="*/ 5691187 w 5948362"/>
                <a:gd name="connsiteY117" fmla="*/ 291084 h 2591727"/>
                <a:gd name="connsiteX118" fmla="*/ 5719762 w 5948362"/>
                <a:gd name="connsiteY118" fmla="*/ 300609 h 2591727"/>
                <a:gd name="connsiteX119" fmla="*/ 5734050 w 5948362"/>
                <a:gd name="connsiteY119" fmla="*/ 310134 h 2591727"/>
                <a:gd name="connsiteX120" fmla="*/ 5762625 w 5948362"/>
                <a:gd name="connsiteY120" fmla="*/ 319659 h 2591727"/>
                <a:gd name="connsiteX121" fmla="*/ 5791200 w 5948362"/>
                <a:gd name="connsiteY121" fmla="*/ 329184 h 2591727"/>
                <a:gd name="connsiteX122" fmla="*/ 5805487 w 5948362"/>
                <a:gd name="connsiteY122" fmla="*/ 333947 h 2591727"/>
                <a:gd name="connsiteX123" fmla="*/ 5810250 w 5948362"/>
                <a:gd name="connsiteY123" fmla="*/ 352997 h 2591727"/>
                <a:gd name="connsiteX124" fmla="*/ 5819775 w 5948362"/>
                <a:gd name="connsiteY124" fmla="*/ 367284 h 2591727"/>
                <a:gd name="connsiteX125" fmla="*/ 5824537 w 5948362"/>
                <a:gd name="connsiteY125" fmla="*/ 381572 h 2591727"/>
                <a:gd name="connsiteX126" fmla="*/ 5838825 w 5948362"/>
                <a:gd name="connsiteY126" fmla="*/ 376809 h 2591727"/>
                <a:gd name="connsiteX127" fmla="*/ 5853112 w 5948362"/>
                <a:gd name="connsiteY127" fmla="*/ 367284 h 2591727"/>
                <a:gd name="connsiteX128" fmla="*/ 5905500 w 5948362"/>
                <a:gd name="connsiteY128" fmla="*/ 372047 h 2591727"/>
                <a:gd name="connsiteX129" fmla="*/ 5919787 w 5948362"/>
                <a:gd name="connsiteY129" fmla="*/ 376809 h 2591727"/>
                <a:gd name="connsiteX130" fmla="*/ 5948362 w 5948362"/>
                <a:gd name="connsiteY130" fmla="*/ 391097 h 2591727"/>
                <a:gd name="connsiteX131" fmla="*/ 5919787 w 5948362"/>
                <a:gd name="connsiteY131" fmla="*/ 405384 h 2591727"/>
                <a:gd name="connsiteX132" fmla="*/ 5881687 w 5948362"/>
                <a:gd name="connsiteY132" fmla="*/ 414909 h 2591727"/>
                <a:gd name="connsiteX133" fmla="*/ 5824537 w 5948362"/>
                <a:gd name="connsiteY133" fmla="*/ 438722 h 2591727"/>
                <a:gd name="connsiteX134" fmla="*/ 5810250 w 5948362"/>
                <a:gd name="connsiteY134" fmla="*/ 433959 h 2591727"/>
                <a:gd name="connsiteX135" fmla="*/ 5781675 w 5948362"/>
                <a:gd name="connsiteY135" fmla="*/ 429197 h 2591727"/>
                <a:gd name="connsiteX136" fmla="*/ 5767387 w 5948362"/>
                <a:gd name="connsiteY136" fmla="*/ 419672 h 2591727"/>
                <a:gd name="connsiteX137" fmla="*/ 5753100 w 5948362"/>
                <a:gd name="connsiteY137" fmla="*/ 405384 h 2591727"/>
                <a:gd name="connsiteX138" fmla="*/ 5700712 w 5948362"/>
                <a:gd name="connsiteY138" fmla="*/ 400622 h 2591727"/>
                <a:gd name="connsiteX139" fmla="*/ 5681662 w 5948362"/>
                <a:gd name="connsiteY139" fmla="*/ 372047 h 2591727"/>
                <a:gd name="connsiteX140" fmla="*/ 5667375 w 5948362"/>
                <a:gd name="connsiteY140" fmla="*/ 376809 h 2591727"/>
                <a:gd name="connsiteX141" fmla="*/ 5667375 w 5948362"/>
                <a:gd name="connsiteY141" fmla="*/ 405384 h 2591727"/>
                <a:gd name="connsiteX142" fmla="*/ 5662612 w 5948362"/>
                <a:gd name="connsiteY142" fmla="*/ 419672 h 2591727"/>
                <a:gd name="connsiteX143" fmla="*/ 5629275 w 5948362"/>
                <a:gd name="connsiteY143" fmla="*/ 433959 h 2591727"/>
                <a:gd name="connsiteX144" fmla="*/ 5567362 w 5948362"/>
                <a:gd name="connsiteY144" fmla="*/ 429197 h 2591727"/>
                <a:gd name="connsiteX145" fmla="*/ 5557837 w 5948362"/>
                <a:gd name="connsiteY145" fmla="*/ 443484 h 2591727"/>
                <a:gd name="connsiteX146" fmla="*/ 5576887 w 5948362"/>
                <a:gd name="connsiteY146" fmla="*/ 448247 h 2591727"/>
                <a:gd name="connsiteX147" fmla="*/ 5591175 w 5948362"/>
                <a:gd name="connsiteY147" fmla="*/ 457772 h 2591727"/>
                <a:gd name="connsiteX148" fmla="*/ 5605462 w 5948362"/>
                <a:gd name="connsiteY148" fmla="*/ 462534 h 2591727"/>
                <a:gd name="connsiteX149" fmla="*/ 5629275 w 5948362"/>
                <a:gd name="connsiteY149" fmla="*/ 505397 h 2591727"/>
                <a:gd name="connsiteX150" fmla="*/ 5595937 w 5948362"/>
                <a:gd name="connsiteY150" fmla="*/ 514922 h 2591727"/>
                <a:gd name="connsiteX151" fmla="*/ 5567362 w 5948362"/>
                <a:gd name="connsiteY151" fmla="*/ 505397 h 2591727"/>
                <a:gd name="connsiteX152" fmla="*/ 5524500 w 5948362"/>
                <a:gd name="connsiteY152" fmla="*/ 510159 h 2591727"/>
                <a:gd name="connsiteX153" fmla="*/ 5486400 w 5948362"/>
                <a:gd name="connsiteY153" fmla="*/ 519684 h 2591727"/>
                <a:gd name="connsiteX154" fmla="*/ 5443537 w 5948362"/>
                <a:gd name="connsiteY154" fmla="*/ 538734 h 2591727"/>
                <a:gd name="connsiteX155" fmla="*/ 5429250 w 5948362"/>
                <a:gd name="connsiteY155" fmla="*/ 543497 h 2591727"/>
                <a:gd name="connsiteX156" fmla="*/ 5414962 w 5948362"/>
                <a:gd name="connsiteY156" fmla="*/ 548259 h 2591727"/>
                <a:gd name="connsiteX157" fmla="*/ 5400675 w 5948362"/>
                <a:gd name="connsiteY157" fmla="*/ 557784 h 2591727"/>
                <a:gd name="connsiteX158" fmla="*/ 5386387 w 5948362"/>
                <a:gd name="connsiteY158" fmla="*/ 562547 h 2591727"/>
                <a:gd name="connsiteX159" fmla="*/ 5367337 w 5948362"/>
                <a:gd name="connsiteY159" fmla="*/ 591122 h 2591727"/>
                <a:gd name="connsiteX160" fmla="*/ 5353050 w 5948362"/>
                <a:gd name="connsiteY160" fmla="*/ 586359 h 2591727"/>
                <a:gd name="connsiteX161" fmla="*/ 5348287 w 5948362"/>
                <a:gd name="connsiteY161" fmla="*/ 572072 h 2591727"/>
                <a:gd name="connsiteX162" fmla="*/ 5295900 w 5948362"/>
                <a:gd name="connsiteY162" fmla="*/ 576834 h 2591727"/>
                <a:gd name="connsiteX163" fmla="*/ 5291137 w 5948362"/>
                <a:gd name="connsiteY163" fmla="*/ 591122 h 2591727"/>
                <a:gd name="connsiteX164" fmla="*/ 5257800 w 5948362"/>
                <a:gd name="connsiteY164" fmla="*/ 600647 h 2591727"/>
                <a:gd name="connsiteX165" fmla="*/ 5243512 w 5948362"/>
                <a:gd name="connsiteY165" fmla="*/ 595884 h 2591727"/>
                <a:gd name="connsiteX166" fmla="*/ 5248275 w 5948362"/>
                <a:gd name="connsiteY166" fmla="*/ 576834 h 2591727"/>
                <a:gd name="connsiteX167" fmla="*/ 5219700 w 5948362"/>
                <a:gd name="connsiteY167" fmla="*/ 586359 h 2591727"/>
                <a:gd name="connsiteX168" fmla="*/ 5176837 w 5948362"/>
                <a:gd name="connsiteY168" fmla="*/ 595884 h 2591727"/>
                <a:gd name="connsiteX169" fmla="*/ 5167312 w 5948362"/>
                <a:gd name="connsiteY169" fmla="*/ 610172 h 2591727"/>
                <a:gd name="connsiteX170" fmla="*/ 5133975 w 5948362"/>
                <a:gd name="connsiteY170" fmla="*/ 619697 h 2591727"/>
                <a:gd name="connsiteX171" fmla="*/ 5129212 w 5948362"/>
                <a:gd name="connsiteY171" fmla="*/ 633984 h 2591727"/>
                <a:gd name="connsiteX172" fmla="*/ 5110162 w 5948362"/>
                <a:gd name="connsiteY172" fmla="*/ 662559 h 2591727"/>
                <a:gd name="connsiteX173" fmla="*/ 5133975 w 5948362"/>
                <a:gd name="connsiteY173" fmla="*/ 681609 h 2591727"/>
                <a:gd name="connsiteX174" fmla="*/ 5138737 w 5948362"/>
                <a:gd name="connsiteY174" fmla="*/ 695897 h 2591727"/>
                <a:gd name="connsiteX175" fmla="*/ 5133975 w 5948362"/>
                <a:gd name="connsiteY175" fmla="*/ 710184 h 2591727"/>
                <a:gd name="connsiteX176" fmla="*/ 5133975 w 5948362"/>
                <a:gd name="connsiteY176" fmla="*/ 714947 h 2591727"/>
                <a:gd name="connsiteX177" fmla="*/ 5129212 w 5948362"/>
                <a:gd name="connsiteY177" fmla="*/ 729234 h 2591727"/>
                <a:gd name="connsiteX178" fmla="*/ 5114925 w 5948362"/>
                <a:gd name="connsiteY178" fmla="*/ 733997 h 2591727"/>
                <a:gd name="connsiteX179" fmla="*/ 5072062 w 5948362"/>
                <a:gd name="connsiteY179" fmla="*/ 781622 h 2591727"/>
                <a:gd name="connsiteX180" fmla="*/ 5048250 w 5948362"/>
                <a:gd name="connsiteY180" fmla="*/ 805434 h 2591727"/>
                <a:gd name="connsiteX181" fmla="*/ 5043487 w 5948362"/>
                <a:gd name="connsiteY181" fmla="*/ 824484 h 2591727"/>
                <a:gd name="connsiteX182" fmla="*/ 5019675 w 5948362"/>
                <a:gd name="connsiteY182" fmla="*/ 829247 h 2591727"/>
                <a:gd name="connsiteX183" fmla="*/ 5000625 w 5948362"/>
                <a:gd name="connsiteY183" fmla="*/ 834009 h 2591727"/>
                <a:gd name="connsiteX184" fmla="*/ 4995862 w 5948362"/>
                <a:gd name="connsiteY184" fmla="*/ 881634 h 2591727"/>
                <a:gd name="connsiteX185" fmla="*/ 4981575 w 5948362"/>
                <a:gd name="connsiteY185" fmla="*/ 886397 h 2591727"/>
                <a:gd name="connsiteX186" fmla="*/ 4967287 w 5948362"/>
                <a:gd name="connsiteY186" fmla="*/ 900684 h 2591727"/>
                <a:gd name="connsiteX187" fmla="*/ 4948237 w 5948362"/>
                <a:gd name="connsiteY187" fmla="*/ 895922 h 2591727"/>
                <a:gd name="connsiteX188" fmla="*/ 4953000 w 5948362"/>
                <a:gd name="connsiteY188" fmla="*/ 881634 h 2591727"/>
                <a:gd name="connsiteX189" fmla="*/ 4972050 w 5948362"/>
                <a:gd name="connsiteY189" fmla="*/ 853059 h 2591727"/>
                <a:gd name="connsiteX190" fmla="*/ 4957762 w 5948362"/>
                <a:gd name="connsiteY190" fmla="*/ 848297 h 2591727"/>
                <a:gd name="connsiteX191" fmla="*/ 4938712 w 5948362"/>
                <a:gd name="connsiteY191" fmla="*/ 843534 h 2591727"/>
                <a:gd name="connsiteX192" fmla="*/ 4933950 w 5948362"/>
                <a:gd name="connsiteY192" fmla="*/ 829247 h 2591727"/>
                <a:gd name="connsiteX193" fmla="*/ 4929187 w 5948362"/>
                <a:gd name="connsiteY193" fmla="*/ 762572 h 2591727"/>
                <a:gd name="connsiteX194" fmla="*/ 4929187 w 5948362"/>
                <a:gd name="connsiteY194" fmla="*/ 710184 h 2591727"/>
                <a:gd name="connsiteX195" fmla="*/ 4933950 w 5948362"/>
                <a:gd name="connsiteY195" fmla="*/ 695897 h 2591727"/>
                <a:gd name="connsiteX196" fmla="*/ 4948237 w 5948362"/>
                <a:gd name="connsiteY196" fmla="*/ 691134 h 2591727"/>
                <a:gd name="connsiteX197" fmla="*/ 4976812 w 5948362"/>
                <a:gd name="connsiteY197" fmla="*/ 676847 h 2591727"/>
                <a:gd name="connsiteX198" fmla="*/ 5019675 w 5948362"/>
                <a:gd name="connsiteY198" fmla="*/ 657797 h 2591727"/>
                <a:gd name="connsiteX199" fmla="*/ 5033962 w 5948362"/>
                <a:gd name="connsiteY199" fmla="*/ 653034 h 2591727"/>
                <a:gd name="connsiteX200" fmla="*/ 5048250 w 5948362"/>
                <a:gd name="connsiteY200" fmla="*/ 643509 h 2591727"/>
                <a:gd name="connsiteX201" fmla="*/ 5057775 w 5948362"/>
                <a:gd name="connsiteY201" fmla="*/ 629222 h 2591727"/>
                <a:gd name="connsiteX202" fmla="*/ 5086350 w 5948362"/>
                <a:gd name="connsiteY202" fmla="*/ 614934 h 2591727"/>
                <a:gd name="connsiteX203" fmla="*/ 5110162 w 5948362"/>
                <a:gd name="connsiteY203" fmla="*/ 595884 h 2591727"/>
                <a:gd name="connsiteX204" fmla="*/ 5138737 w 5948362"/>
                <a:gd name="connsiteY204" fmla="*/ 576834 h 2591727"/>
                <a:gd name="connsiteX205" fmla="*/ 5153025 w 5948362"/>
                <a:gd name="connsiteY205" fmla="*/ 567309 h 2591727"/>
                <a:gd name="connsiteX206" fmla="*/ 5172075 w 5948362"/>
                <a:gd name="connsiteY206" fmla="*/ 562547 h 2591727"/>
                <a:gd name="connsiteX207" fmla="*/ 5176837 w 5948362"/>
                <a:gd name="connsiteY207" fmla="*/ 548259 h 2591727"/>
                <a:gd name="connsiteX208" fmla="*/ 5181600 w 5948362"/>
                <a:gd name="connsiteY208" fmla="*/ 519684 h 2591727"/>
                <a:gd name="connsiteX209" fmla="*/ 5205412 w 5948362"/>
                <a:gd name="connsiteY209" fmla="*/ 514922 h 2591727"/>
                <a:gd name="connsiteX210" fmla="*/ 5200650 w 5948362"/>
                <a:gd name="connsiteY210" fmla="*/ 500634 h 2591727"/>
                <a:gd name="connsiteX211" fmla="*/ 5148262 w 5948362"/>
                <a:gd name="connsiteY211" fmla="*/ 519684 h 2591727"/>
                <a:gd name="connsiteX212" fmla="*/ 5133975 w 5948362"/>
                <a:gd name="connsiteY212" fmla="*/ 548259 h 2591727"/>
                <a:gd name="connsiteX213" fmla="*/ 5100637 w 5948362"/>
                <a:gd name="connsiteY213" fmla="*/ 557784 h 2591727"/>
                <a:gd name="connsiteX214" fmla="*/ 5086350 w 5948362"/>
                <a:gd name="connsiteY214" fmla="*/ 567309 h 2591727"/>
                <a:gd name="connsiteX215" fmla="*/ 5048250 w 5948362"/>
                <a:gd name="connsiteY215" fmla="*/ 548259 h 2591727"/>
                <a:gd name="connsiteX216" fmla="*/ 5062537 w 5948362"/>
                <a:gd name="connsiteY216" fmla="*/ 538734 h 2591727"/>
                <a:gd name="connsiteX217" fmla="*/ 5005387 w 5948362"/>
                <a:gd name="connsiteY217" fmla="*/ 529209 h 2591727"/>
                <a:gd name="connsiteX218" fmla="*/ 4967287 w 5948362"/>
                <a:gd name="connsiteY218" fmla="*/ 533972 h 2591727"/>
                <a:gd name="connsiteX219" fmla="*/ 4953000 w 5948362"/>
                <a:gd name="connsiteY219" fmla="*/ 562547 h 2591727"/>
                <a:gd name="connsiteX220" fmla="*/ 4933950 w 5948362"/>
                <a:gd name="connsiteY220" fmla="*/ 567309 h 2591727"/>
                <a:gd name="connsiteX221" fmla="*/ 4905375 w 5948362"/>
                <a:gd name="connsiteY221" fmla="*/ 576834 h 2591727"/>
                <a:gd name="connsiteX222" fmla="*/ 4891087 w 5948362"/>
                <a:gd name="connsiteY222" fmla="*/ 581597 h 2591727"/>
                <a:gd name="connsiteX223" fmla="*/ 4876800 w 5948362"/>
                <a:gd name="connsiteY223" fmla="*/ 586359 h 2591727"/>
                <a:gd name="connsiteX224" fmla="*/ 4881562 w 5948362"/>
                <a:gd name="connsiteY224" fmla="*/ 600647 h 2591727"/>
                <a:gd name="connsiteX225" fmla="*/ 4910137 w 5948362"/>
                <a:gd name="connsiteY225" fmla="*/ 614934 h 2591727"/>
                <a:gd name="connsiteX226" fmla="*/ 4895850 w 5948362"/>
                <a:gd name="connsiteY226" fmla="*/ 624459 h 2591727"/>
                <a:gd name="connsiteX227" fmla="*/ 4833937 w 5948362"/>
                <a:gd name="connsiteY227" fmla="*/ 624459 h 2591727"/>
                <a:gd name="connsiteX228" fmla="*/ 4810125 w 5948362"/>
                <a:gd name="connsiteY228" fmla="*/ 629222 h 2591727"/>
                <a:gd name="connsiteX229" fmla="*/ 4791075 w 5948362"/>
                <a:gd name="connsiteY229" fmla="*/ 638747 h 2591727"/>
                <a:gd name="connsiteX230" fmla="*/ 4772025 w 5948362"/>
                <a:gd name="connsiteY230" fmla="*/ 643509 h 2591727"/>
                <a:gd name="connsiteX231" fmla="*/ 4762500 w 5948362"/>
                <a:gd name="connsiteY231" fmla="*/ 629222 h 2591727"/>
                <a:gd name="connsiteX232" fmla="*/ 4776787 w 5948362"/>
                <a:gd name="connsiteY232" fmla="*/ 624459 h 2591727"/>
                <a:gd name="connsiteX233" fmla="*/ 4795837 w 5948362"/>
                <a:gd name="connsiteY233" fmla="*/ 619697 h 2591727"/>
                <a:gd name="connsiteX234" fmla="*/ 4781550 w 5948362"/>
                <a:gd name="connsiteY234" fmla="*/ 610172 h 2591727"/>
                <a:gd name="connsiteX235" fmla="*/ 4733925 w 5948362"/>
                <a:gd name="connsiteY235" fmla="*/ 610172 h 2591727"/>
                <a:gd name="connsiteX236" fmla="*/ 4705350 w 5948362"/>
                <a:gd name="connsiteY236" fmla="*/ 619697 h 2591727"/>
                <a:gd name="connsiteX237" fmla="*/ 4691062 w 5948362"/>
                <a:gd name="connsiteY237" fmla="*/ 624459 h 2591727"/>
                <a:gd name="connsiteX238" fmla="*/ 4652962 w 5948362"/>
                <a:gd name="connsiteY238" fmla="*/ 614934 h 2591727"/>
                <a:gd name="connsiteX239" fmla="*/ 4638675 w 5948362"/>
                <a:gd name="connsiteY239" fmla="*/ 610172 h 2591727"/>
                <a:gd name="connsiteX240" fmla="*/ 4610100 w 5948362"/>
                <a:gd name="connsiteY240" fmla="*/ 605409 h 2591727"/>
                <a:gd name="connsiteX241" fmla="*/ 4572000 w 5948362"/>
                <a:gd name="connsiteY241" fmla="*/ 619697 h 2591727"/>
                <a:gd name="connsiteX242" fmla="*/ 4510087 w 5948362"/>
                <a:gd name="connsiteY242" fmla="*/ 633984 h 2591727"/>
                <a:gd name="connsiteX243" fmla="*/ 4505325 w 5948362"/>
                <a:gd name="connsiteY243" fmla="*/ 648272 h 2591727"/>
                <a:gd name="connsiteX244" fmla="*/ 4462462 w 5948362"/>
                <a:gd name="connsiteY244" fmla="*/ 667322 h 2591727"/>
                <a:gd name="connsiteX245" fmla="*/ 4433887 w 5948362"/>
                <a:gd name="connsiteY245" fmla="*/ 686372 h 2591727"/>
                <a:gd name="connsiteX246" fmla="*/ 4410075 w 5948362"/>
                <a:gd name="connsiteY246" fmla="*/ 705422 h 2591727"/>
                <a:gd name="connsiteX247" fmla="*/ 4386262 w 5948362"/>
                <a:gd name="connsiteY247" fmla="*/ 724472 h 2591727"/>
                <a:gd name="connsiteX248" fmla="*/ 4362450 w 5948362"/>
                <a:gd name="connsiteY248" fmla="*/ 748284 h 2591727"/>
                <a:gd name="connsiteX249" fmla="*/ 4319587 w 5948362"/>
                <a:gd name="connsiteY249" fmla="*/ 772097 h 2591727"/>
                <a:gd name="connsiteX250" fmla="*/ 4343400 w 5948362"/>
                <a:gd name="connsiteY250" fmla="*/ 776859 h 2591727"/>
                <a:gd name="connsiteX251" fmla="*/ 4348162 w 5948362"/>
                <a:gd name="connsiteY251" fmla="*/ 791147 h 2591727"/>
                <a:gd name="connsiteX252" fmla="*/ 4362450 w 5948362"/>
                <a:gd name="connsiteY252" fmla="*/ 795909 h 2591727"/>
                <a:gd name="connsiteX253" fmla="*/ 4371975 w 5948362"/>
                <a:gd name="connsiteY253" fmla="*/ 810197 h 2591727"/>
                <a:gd name="connsiteX254" fmla="*/ 4426743 w 5948362"/>
                <a:gd name="connsiteY254" fmla="*/ 800672 h 2591727"/>
                <a:gd name="connsiteX255" fmla="*/ 4481512 w 5948362"/>
                <a:gd name="connsiteY255" fmla="*/ 805434 h 2591727"/>
                <a:gd name="connsiteX256" fmla="*/ 4486275 w 5948362"/>
                <a:gd name="connsiteY256" fmla="*/ 819722 h 2591727"/>
                <a:gd name="connsiteX257" fmla="*/ 4481512 w 5948362"/>
                <a:gd name="connsiteY257" fmla="*/ 834009 h 2591727"/>
                <a:gd name="connsiteX258" fmla="*/ 4491037 w 5948362"/>
                <a:gd name="connsiteY258" fmla="*/ 862584 h 2591727"/>
                <a:gd name="connsiteX259" fmla="*/ 4476750 w 5948362"/>
                <a:gd name="connsiteY259" fmla="*/ 914972 h 2591727"/>
                <a:gd name="connsiteX260" fmla="*/ 4471987 w 5948362"/>
                <a:gd name="connsiteY260" fmla="*/ 929259 h 2591727"/>
                <a:gd name="connsiteX261" fmla="*/ 4457700 w 5948362"/>
                <a:gd name="connsiteY261" fmla="*/ 972122 h 2591727"/>
                <a:gd name="connsiteX262" fmla="*/ 4452937 w 5948362"/>
                <a:gd name="connsiteY262" fmla="*/ 986409 h 2591727"/>
                <a:gd name="connsiteX263" fmla="*/ 4433887 w 5948362"/>
                <a:gd name="connsiteY263" fmla="*/ 1014984 h 2591727"/>
                <a:gd name="connsiteX264" fmla="*/ 4424362 w 5948362"/>
                <a:gd name="connsiteY264" fmla="*/ 1029272 h 2591727"/>
                <a:gd name="connsiteX265" fmla="*/ 4405312 w 5948362"/>
                <a:gd name="connsiteY265" fmla="*/ 1053084 h 2591727"/>
                <a:gd name="connsiteX266" fmla="*/ 4400550 w 5948362"/>
                <a:gd name="connsiteY266" fmla="*/ 1067372 h 2591727"/>
                <a:gd name="connsiteX267" fmla="*/ 4376737 w 5948362"/>
                <a:gd name="connsiteY267" fmla="*/ 1091184 h 2591727"/>
                <a:gd name="connsiteX268" fmla="*/ 4343400 w 5948362"/>
                <a:gd name="connsiteY268" fmla="*/ 1124522 h 2591727"/>
                <a:gd name="connsiteX269" fmla="*/ 4314825 w 5948362"/>
                <a:gd name="connsiteY269" fmla="*/ 1143572 h 2591727"/>
                <a:gd name="connsiteX270" fmla="*/ 4271962 w 5948362"/>
                <a:gd name="connsiteY270" fmla="*/ 1176909 h 2591727"/>
                <a:gd name="connsiteX271" fmla="*/ 4224337 w 5948362"/>
                <a:gd name="connsiteY271" fmla="*/ 1167384 h 2591727"/>
                <a:gd name="connsiteX272" fmla="*/ 4219575 w 5948362"/>
                <a:gd name="connsiteY272" fmla="*/ 1157859 h 2591727"/>
                <a:gd name="connsiteX273" fmla="*/ 4214812 w 5948362"/>
                <a:gd name="connsiteY273" fmla="*/ 1162622 h 2591727"/>
                <a:gd name="connsiteX274" fmla="*/ 4167187 w 5948362"/>
                <a:gd name="connsiteY274" fmla="*/ 1195959 h 2591727"/>
                <a:gd name="connsiteX275" fmla="*/ 4152900 w 5948362"/>
                <a:gd name="connsiteY275" fmla="*/ 1205484 h 2591727"/>
                <a:gd name="connsiteX276" fmla="*/ 4129087 w 5948362"/>
                <a:gd name="connsiteY276" fmla="*/ 1248347 h 2591727"/>
                <a:gd name="connsiteX277" fmla="*/ 4110037 w 5948362"/>
                <a:gd name="connsiteY277" fmla="*/ 1262634 h 2591727"/>
                <a:gd name="connsiteX278" fmla="*/ 4086225 w 5948362"/>
                <a:gd name="connsiteY278" fmla="*/ 1262634 h 2591727"/>
                <a:gd name="connsiteX279" fmla="*/ 4076700 w 5948362"/>
                <a:gd name="connsiteY279" fmla="*/ 1276922 h 2591727"/>
                <a:gd name="connsiteX280" fmla="*/ 4098131 w 5948362"/>
                <a:gd name="connsiteY280" fmla="*/ 1315021 h 2591727"/>
                <a:gd name="connsiteX281" fmla="*/ 4117181 w 5948362"/>
                <a:gd name="connsiteY281" fmla="*/ 1334072 h 2591727"/>
                <a:gd name="connsiteX282" fmla="*/ 4126706 w 5948362"/>
                <a:gd name="connsiteY282" fmla="*/ 1348359 h 2591727"/>
                <a:gd name="connsiteX283" fmla="*/ 4143375 w 5948362"/>
                <a:gd name="connsiteY283" fmla="*/ 1372172 h 2591727"/>
                <a:gd name="connsiteX284" fmla="*/ 4143375 w 5948362"/>
                <a:gd name="connsiteY284" fmla="*/ 1405509 h 2591727"/>
                <a:gd name="connsiteX285" fmla="*/ 4124325 w 5948362"/>
                <a:gd name="connsiteY285" fmla="*/ 1443609 h 2591727"/>
                <a:gd name="connsiteX286" fmla="*/ 4110037 w 5948362"/>
                <a:gd name="connsiteY286" fmla="*/ 1448372 h 2591727"/>
                <a:gd name="connsiteX287" fmla="*/ 4095750 w 5948362"/>
                <a:gd name="connsiteY287" fmla="*/ 1457897 h 2591727"/>
                <a:gd name="connsiteX288" fmla="*/ 4086225 w 5948362"/>
                <a:gd name="connsiteY288" fmla="*/ 1472184 h 2591727"/>
                <a:gd name="connsiteX289" fmla="*/ 4043362 w 5948362"/>
                <a:gd name="connsiteY289" fmla="*/ 1453134 h 2591727"/>
                <a:gd name="connsiteX290" fmla="*/ 4048125 w 5948362"/>
                <a:gd name="connsiteY290" fmla="*/ 1391222 h 2591727"/>
                <a:gd name="connsiteX291" fmla="*/ 4048125 w 5948362"/>
                <a:gd name="connsiteY291" fmla="*/ 1348359 h 2591727"/>
                <a:gd name="connsiteX292" fmla="*/ 4019550 w 5948362"/>
                <a:gd name="connsiteY292" fmla="*/ 1338834 h 2591727"/>
                <a:gd name="connsiteX293" fmla="*/ 4005262 w 5948362"/>
                <a:gd name="connsiteY293" fmla="*/ 1334072 h 2591727"/>
                <a:gd name="connsiteX294" fmla="*/ 4010025 w 5948362"/>
                <a:gd name="connsiteY294" fmla="*/ 1305497 h 2591727"/>
                <a:gd name="connsiteX295" fmla="*/ 4019550 w 5948362"/>
                <a:gd name="connsiteY295" fmla="*/ 1291209 h 2591727"/>
                <a:gd name="connsiteX296" fmla="*/ 3990975 w 5948362"/>
                <a:gd name="connsiteY296" fmla="*/ 1281684 h 2591727"/>
                <a:gd name="connsiteX297" fmla="*/ 3957637 w 5948362"/>
                <a:gd name="connsiteY297" fmla="*/ 1286447 h 2591727"/>
                <a:gd name="connsiteX298" fmla="*/ 3943350 w 5948362"/>
                <a:gd name="connsiteY298" fmla="*/ 1291209 h 2591727"/>
                <a:gd name="connsiteX299" fmla="*/ 3924300 w 5948362"/>
                <a:gd name="connsiteY299" fmla="*/ 1295972 h 2591727"/>
                <a:gd name="connsiteX300" fmla="*/ 3895725 w 5948362"/>
                <a:gd name="connsiteY300" fmla="*/ 1305497 h 2591727"/>
                <a:gd name="connsiteX301" fmla="*/ 3900487 w 5948362"/>
                <a:gd name="connsiteY301" fmla="*/ 1281684 h 2591727"/>
                <a:gd name="connsiteX302" fmla="*/ 3914775 w 5948362"/>
                <a:gd name="connsiteY302" fmla="*/ 1272159 h 2591727"/>
                <a:gd name="connsiteX303" fmla="*/ 3895725 w 5948362"/>
                <a:gd name="connsiteY303" fmla="*/ 1238822 h 2591727"/>
                <a:gd name="connsiteX304" fmla="*/ 3867150 w 5948362"/>
                <a:gd name="connsiteY304" fmla="*/ 1257872 h 2591727"/>
                <a:gd name="connsiteX305" fmla="*/ 3852862 w 5948362"/>
                <a:gd name="connsiteY305" fmla="*/ 1267397 h 2591727"/>
                <a:gd name="connsiteX306" fmla="*/ 3843337 w 5948362"/>
                <a:gd name="connsiteY306" fmla="*/ 1281684 h 2591727"/>
                <a:gd name="connsiteX307" fmla="*/ 3838575 w 5948362"/>
                <a:gd name="connsiteY307" fmla="*/ 1295972 h 2591727"/>
                <a:gd name="connsiteX308" fmla="*/ 3795712 w 5948362"/>
                <a:gd name="connsiteY308" fmla="*/ 1300734 h 2591727"/>
                <a:gd name="connsiteX309" fmla="*/ 3793080 w 5948362"/>
                <a:gd name="connsiteY309" fmla="*/ 1304683 h 2591727"/>
                <a:gd name="connsiteX310" fmla="*/ 3793858 w 5948362"/>
                <a:gd name="connsiteY310" fmla="*/ 1330279 h 2591727"/>
                <a:gd name="connsiteX311" fmla="*/ 3805237 w 5948362"/>
                <a:gd name="connsiteY311" fmla="*/ 1334072 h 2591727"/>
                <a:gd name="connsiteX312" fmla="*/ 3819525 w 5948362"/>
                <a:gd name="connsiteY312" fmla="*/ 1343597 h 2591727"/>
                <a:gd name="connsiteX313" fmla="*/ 3843337 w 5948362"/>
                <a:gd name="connsiteY313" fmla="*/ 1381697 h 2591727"/>
                <a:gd name="connsiteX314" fmla="*/ 3852862 w 5948362"/>
                <a:gd name="connsiteY314" fmla="*/ 1367409 h 2591727"/>
                <a:gd name="connsiteX315" fmla="*/ 3881437 w 5948362"/>
                <a:gd name="connsiteY315" fmla="*/ 1353122 h 2591727"/>
                <a:gd name="connsiteX316" fmla="*/ 3895725 w 5948362"/>
                <a:gd name="connsiteY316" fmla="*/ 1357884 h 2591727"/>
                <a:gd name="connsiteX317" fmla="*/ 3924300 w 5948362"/>
                <a:gd name="connsiteY317" fmla="*/ 1372172 h 2591727"/>
                <a:gd name="connsiteX318" fmla="*/ 3895725 w 5948362"/>
                <a:gd name="connsiteY318" fmla="*/ 1391222 h 2591727"/>
                <a:gd name="connsiteX319" fmla="*/ 3890962 w 5948362"/>
                <a:gd name="connsiteY319" fmla="*/ 1405509 h 2591727"/>
                <a:gd name="connsiteX320" fmla="*/ 3862387 w 5948362"/>
                <a:gd name="connsiteY320" fmla="*/ 1419797 h 2591727"/>
                <a:gd name="connsiteX321" fmla="*/ 3848100 w 5948362"/>
                <a:gd name="connsiteY321" fmla="*/ 1429322 h 2591727"/>
                <a:gd name="connsiteX322" fmla="*/ 3862387 w 5948362"/>
                <a:gd name="connsiteY322" fmla="*/ 1472184 h 2591727"/>
                <a:gd name="connsiteX323" fmla="*/ 3867150 w 5948362"/>
                <a:gd name="connsiteY323" fmla="*/ 1486472 h 2591727"/>
                <a:gd name="connsiteX324" fmla="*/ 3881437 w 5948362"/>
                <a:gd name="connsiteY324" fmla="*/ 1495997 h 2591727"/>
                <a:gd name="connsiteX325" fmla="*/ 3886200 w 5948362"/>
                <a:gd name="connsiteY325" fmla="*/ 1519809 h 2591727"/>
                <a:gd name="connsiteX326" fmla="*/ 3905250 w 5948362"/>
                <a:gd name="connsiteY326" fmla="*/ 1548384 h 2591727"/>
                <a:gd name="connsiteX327" fmla="*/ 3910012 w 5948362"/>
                <a:gd name="connsiteY327" fmla="*/ 1567434 h 2591727"/>
                <a:gd name="connsiteX328" fmla="*/ 3914775 w 5948362"/>
                <a:gd name="connsiteY328" fmla="*/ 1581722 h 2591727"/>
                <a:gd name="connsiteX329" fmla="*/ 3910012 w 5948362"/>
                <a:gd name="connsiteY329" fmla="*/ 1596009 h 2591727"/>
                <a:gd name="connsiteX330" fmla="*/ 3876675 w 5948362"/>
                <a:gd name="connsiteY330" fmla="*/ 1600772 h 2591727"/>
                <a:gd name="connsiteX331" fmla="*/ 3905250 w 5948362"/>
                <a:gd name="connsiteY331" fmla="*/ 1605534 h 2591727"/>
                <a:gd name="connsiteX332" fmla="*/ 3910012 w 5948362"/>
                <a:gd name="connsiteY332" fmla="*/ 1634109 h 2591727"/>
                <a:gd name="connsiteX333" fmla="*/ 3905250 w 5948362"/>
                <a:gd name="connsiteY333" fmla="*/ 1653159 h 2591727"/>
                <a:gd name="connsiteX334" fmla="*/ 3900487 w 5948362"/>
                <a:gd name="connsiteY334" fmla="*/ 1667447 h 2591727"/>
                <a:gd name="connsiteX335" fmla="*/ 3886200 w 5948362"/>
                <a:gd name="connsiteY335" fmla="*/ 1672209 h 2591727"/>
                <a:gd name="connsiteX336" fmla="*/ 3862387 w 5948362"/>
                <a:gd name="connsiteY336" fmla="*/ 1696022 h 2591727"/>
                <a:gd name="connsiteX337" fmla="*/ 3852862 w 5948362"/>
                <a:gd name="connsiteY337" fmla="*/ 1729359 h 2591727"/>
                <a:gd name="connsiteX338" fmla="*/ 3833812 w 5948362"/>
                <a:gd name="connsiteY338" fmla="*/ 1757934 h 2591727"/>
                <a:gd name="connsiteX339" fmla="*/ 3819525 w 5948362"/>
                <a:gd name="connsiteY339" fmla="*/ 1786509 h 2591727"/>
                <a:gd name="connsiteX340" fmla="*/ 3807854 w 5948362"/>
                <a:gd name="connsiteY340" fmla="*/ 1790400 h 2591727"/>
                <a:gd name="connsiteX341" fmla="*/ 3808412 w 5948362"/>
                <a:gd name="connsiteY341" fmla="*/ 1808734 h 2591727"/>
                <a:gd name="connsiteX342" fmla="*/ 3783012 w 5948362"/>
                <a:gd name="connsiteY342" fmla="*/ 1824609 h 2591727"/>
                <a:gd name="connsiteX343" fmla="*/ 3751262 w 5948362"/>
                <a:gd name="connsiteY343" fmla="*/ 1843659 h 2591727"/>
                <a:gd name="connsiteX344" fmla="*/ 3732212 w 5948362"/>
                <a:gd name="connsiteY344" fmla="*/ 1859534 h 2591727"/>
                <a:gd name="connsiteX345" fmla="*/ 3719512 w 5948362"/>
                <a:gd name="connsiteY345" fmla="*/ 1862709 h 2591727"/>
                <a:gd name="connsiteX346" fmla="*/ 3700462 w 5948362"/>
                <a:gd name="connsiteY346" fmla="*/ 1869059 h 2591727"/>
                <a:gd name="connsiteX347" fmla="*/ 3690937 w 5948362"/>
                <a:gd name="connsiteY347" fmla="*/ 1872234 h 2591727"/>
                <a:gd name="connsiteX348" fmla="*/ 3678237 w 5948362"/>
                <a:gd name="connsiteY348" fmla="*/ 1875409 h 2591727"/>
                <a:gd name="connsiteX349" fmla="*/ 3671887 w 5948362"/>
                <a:gd name="connsiteY349" fmla="*/ 1865884 h 2591727"/>
                <a:gd name="connsiteX350" fmla="*/ 3668712 w 5948362"/>
                <a:gd name="connsiteY350" fmla="*/ 1875409 h 2591727"/>
                <a:gd name="connsiteX351" fmla="*/ 3662362 w 5948362"/>
                <a:gd name="connsiteY351" fmla="*/ 1884934 h 2591727"/>
                <a:gd name="connsiteX352" fmla="*/ 3646487 w 5948362"/>
                <a:gd name="connsiteY352" fmla="*/ 1888109 h 2591727"/>
                <a:gd name="connsiteX353" fmla="*/ 3636962 w 5948362"/>
                <a:gd name="connsiteY353" fmla="*/ 1891284 h 2591727"/>
                <a:gd name="connsiteX354" fmla="*/ 3627437 w 5948362"/>
                <a:gd name="connsiteY354" fmla="*/ 1897634 h 2591727"/>
                <a:gd name="connsiteX355" fmla="*/ 3576637 w 5948362"/>
                <a:gd name="connsiteY355" fmla="*/ 1900809 h 2591727"/>
                <a:gd name="connsiteX356" fmla="*/ 3573462 w 5948362"/>
                <a:gd name="connsiteY356" fmla="*/ 1910334 h 2591727"/>
                <a:gd name="connsiteX357" fmla="*/ 3570287 w 5948362"/>
                <a:gd name="connsiteY357" fmla="*/ 1942084 h 2591727"/>
                <a:gd name="connsiteX358" fmla="*/ 3560762 w 5948362"/>
                <a:gd name="connsiteY358" fmla="*/ 1938909 h 2591727"/>
                <a:gd name="connsiteX359" fmla="*/ 3554412 w 5948362"/>
                <a:gd name="connsiteY359" fmla="*/ 1919859 h 2591727"/>
                <a:gd name="connsiteX360" fmla="*/ 3551237 w 5948362"/>
                <a:gd name="connsiteY360" fmla="*/ 1900809 h 2591727"/>
                <a:gd name="connsiteX361" fmla="*/ 3541712 w 5948362"/>
                <a:gd name="connsiteY361" fmla="*/ 1897634 h 2591727"/>
                <a:gd name="connsiteX362" fmla="*/ 3522662 w 5948362"/>
                <a:gd name="connsiteY362" fmla="*/ 1903984 h 2591727"/>
                <a:gd name="connsiteX363" fmla="*/ 3513137 w 5948362"/>
                <a:gd name="connsiteY363" fmla="*/ 1907159 h 2591727"/>
                <a:gd name="connsiteX364" fmla="*/ 3500437 w 5948362"/>
                <a:gd name="connsiteY364" fmla="*/ 1903984 h 2591727"/>
                <a:gd name="connsiteX365" fmla="*/ 3493419 w 5948362"/>
                <a:gd name="connsiteY365" fmla="*/ 1901979 h 2591727"/>
                <a:gd name="connsiteX366" fmla="*/ 3467100 w 5948362"/>
                <a:gd name="connsiteY366" fmla="*/ 1934147 h 2591727"/>
                <a:gd name="connsiteX367" fmla="*/ 3438525 w 5948362"/>
                <a:gd name="connsiteY367" fmla="*/ 1967484 h 2591727"/>
                <a:gd name="connsiteX368" fmla="*/ 3429000 w 5948362"/>
                <a:gd name="connsiteY368" fmla="*/ 1996059 h 2591727"/>
                <a:gd name="connsiteX369" fmla="*/ 3457575 w 5948362"/>
                <a:gd name="connsiteY369" fmla="*/ 2022252 h 2591727"/>
                <a:gd name="connsiteX370" fmla="*/ 3467100 w 5948362"/>
                <a:gd name="connsiteY370" fmla="*/ 2046066 h 2591727"/>
                <a:gd name="connsiteX371" fmla="*/ 3476625 w 5948362"/>
                <a:gd name="connsiteY371" fmla="*/ 2062734 h 2591727"/>
                <a:gd name="connsiteX372" fmla="*/ 3495675 w 5948362"/>
                <a:gd name="connsiteY372" fmla="*/ 2067497 h 2591727"/>
                <a:gd name="connsiteX373" fmla="*/ 3509962 w 5948362"/>
                <a:gd name="connsiteY373" fmla="*/ 2091309 h 2591727"/>
                <a:gd name="connsiteX374" fmla="*/ 3526631 w 5948362"/>
                <a:gd name="connsiteY374" fmla="*/ 2112741 h 2591727"/>
                <a:gd name="connsiteX375" fmla="*/ 3531394 w 5948362"/>
                <a:gd name="connsiteY375" fmla="*/ 2127028 h 2591727"/>
                <a:gd name="connsiteX376" fmla="*/ 3533775 w 5948362"/>
                <a:gd name="connsiteY376" fmla="*/ 2148459 h 2591727"/>
                <a:gd name="connsiteX377" fmla="*/ 3543300 w 5948362"/>
                <a:gd name="connsiteY377" fmla="*/ 2200847 h 2591727"/>
                <a:gd name="connsiteX378" fmla="*/ 3509962 w 5948362"/>
                <a:gd name="connsiteY378" fmla="*/ 2257997 h 2591727"/>
                <a:gd name="connsiteX379" fmla="*/ 3495675 w 5948362"/>
                <a:gd name="connsiteY379" fmla="*/ 2262759 h 2591727"/>
                <a:gd name="connsiteX380" fmla="*/ 3467100 w 5948362"/>
                <a:gd name="connsiteY380" fmla="*/ 2281809 h 2591727"/>
                <a:gd name="connsiteX381" fmla="*/ 3448050 w 5948362"/>
                <a:gd name="connsiteY381" fmla="*/ 2324672 h 2591727"/>
                <a:gd name="connsiteX382" fmla="*/ 3419475 w 5948362"/>
                <a:gd name="connsiteY382" fmla="*/ 2334197 h 2591727"/>
                <a:gd name="connsiteX383" fmla="*/ 3395662 w 5948362"/>
                <a:gd name="connsiteY383" fmla="*/ 2329434 h 2591727"/>
                <a:gd name="connsiteX384" fmla="*/ 3405187 w 5948362"/>
                <a:gd name="connsiteY384" fmla="*/ 2286572 h 2591727"/>
                <a:gd name="connsiteX385" fmla="*/ 3400425 w 5948362"/>
                <a:gd name="connsiteY385" fmla="*/ 2272284 h 2591727"/>
                <a:gd name="connsiteX386" fmla="*/ 3386137 w 5948362"/>
                <a:gd name="connsiteY386" fmla="*/ 2262759 h 2591727"/>
                <a:gd name="connsiteX387" fmla="*/ 3357562 w 5948362"/>
                <a:gd name="connsiteY387" fmla="*/ 2234184 h 2591727"/>
                <a:gd name="connsiteX388" fmla="*/ 3324225 w 5948362"/>
                <a:gd name="connsiteY388" fmla="*/ 2200847 h 2591727"/>
                <a:gd name="connsiteX389" fmla="*/ 3309937 w 5948362"/>
                <a:gd name="connsiteY389" fmla="*/ 2191322 h 2591727"/>
                <a:gd name="connsiteX390" fmla="*/ 3276600 w 5948362"/>
                <a:gd name="connsiteY390" fmla="*/ 2177034 h 2591727"/>
                <a:gd name="connsiteX391" fmla="*/ 3262312 w 5948362"/>
                <a:gd name="connsiteY391" fmla="*/ 2162747 h 2591727"/>
                <a:gd name="connsiteX392" fmla="*/ 3257550 w 5948362"/>
                <a:gd name="connsiteY392" fmla="*/ 2177034 h 2591727"/>
                <a:gd name="connsiteX393" fmla="*/ 3248025 w 5948362"/>
                <a:gd name="connsiteY393" fmla="*/ 2267522 h 2591727"/>
                <a:gd name="connsiteX394" fmla="*/ 3238500 w 5948362"/>
                <a:gd name="connsiteY394" fmla="*/ 2296097 h 2591727"/>
                <a:gd name="connsiteX395" fmla="*/ 3257550 w 5948362"/>
                <a:gd name="connsiteY395" fmla="*/ 2319909 h 2591727"/>
                <a:gd name="connsiteX396" fmla="*/ 3262312 w 5948362"/>
                <a:gd name="connsiteY396" fmla="*/ 2334197 h 2591727"/>
                <a:gd name="connsiteX397" fmla="*/ 3290887 w 5948362"/>
                <a:gd name="connsiteY397" fmla="*/ 2365153 h 2591727"/>
                <a:gd name="connsiteX398" fmla="*/ 3300412 w 5948362"/>
                <a:gd name="connsiteY398" fmla="*/ 2391347 h 2591727"/>
                <a:gd name="connsiteX399" fmla="*/ 3340893 w 5948362"/>
                <a:gd name="connsiteY399" fmla="*/ 2422303 h 2591727"/>
                <a:gd name="connsiteX400" fmla="*/ 3355180 w 5948362"/>
                <a:gd name="connsiteY400" fmla="*/ 2450878 h 2591727"/>
                <a:gd name="connsiteX401" fmla="*/ 3352800 w 5948362"/>
                <a:gd name="connsiteY401" fmla="*/ 2467547 h 2591727"/>
                <a:gd name="connsiteX402" fmla="*/ 3362325 w 5948362"/>
                <a:gd name="connsiteY402" fmla="*/ 2496122 h 2591727"/>
                <a:gd name="connsiteX403" fmla="*/ 3371850 w 5948362"/>
                <a:gd name="connsiteY403" fmla="*/ 2534222 h 2591727"/>
                <a:gd name="connsiteX404" fmla="*/ 3390900 w 5948362"/>
                <a:gd name="connsiteY404" fmla="*/ 2562797 h 2591727"/>
                <a:gd name="connsiteX405" fmla="*/ 3400425 w 5948362"/>
                <a:gd name="connsiteY405" fmla="*/ 2577084 h 2591727"/>
                <a:gd name="connsiteX406" fmla="*/ 3405187 w 5948362"/>
                <a:gd name="connsiteY406" fmla="*/ 2591372 h 2591727"/>
                <a:gd name="connsiteX407" fmla="*/ 3381375 w 5948362"/>
                <a:gd name="connsiteY407" fmla="*/ 2581847 h 2591727"/>
                <a:gd name="connsiteX408" fmla="*/ 3352800 w 5948362"/>
                <a:gd name="connsiteY408" fmla="*/ 2562797 h 2591727"/>
                <a:gd name="connsiteX409" fmla="*/ 3338512 w 5948362"/>
                <a:gd name="connsiteY409" fmla="*/ 2553272 h 2591727"/>
                <a:gd name="connsiteX410" fmla="*/ 3324225 w 5948362"/>
                <a:gd name="connsiteY410" fmla="*/ 2548509 h 2591727"/>
                <a:gd name="connsiteX411" fmla="*/ 3309937 w 5948362"/>
                <a:gd name="connsiteY411" fmla="*/ 2534222 h 2591727"/>
                <a:gd name="connsiteX412" fmla="*/ 3295650 w 5948362"/>
                <a:gd name="connsiteY412" fmla="*/ 2524697 h 2591727"/>
                <a:gd name="connsiteX413" fmla="*/ 3290887 w 5948362"/>
                <a:gd name="connsiteY413" fmla="*/ 2510409 h 2591727"/>
                <a:gd name="connsiteX414" fmla="*/ 3281362 w 5948362"/>
                <a:gd name="connsiteY414" fmla="*/ 2453259 h 2591727"/>
                <a:gd name="connsiteX415" fmla="*/ 3276600 w 5948362"/>
                <a:gd name="connsiteY415" fmla="*/ 2434209 h 2591727"/>
                <a:gd name="connsiteX416" fmla="*/ 3255168 w 5948362"/>
                <a:gd name="connsiteY416" fmla="*/ 2381822 h 2591727"/>
                <a:gd name="connsiteX417" fmla="*/ 3233738 w 5948362"/>
                <a:gd name="connsiteY417" fmla="*/ 2360390 h 2591727"/>
                <a:gd name="connsiteX418" fmla="*/ 3224212 w 5948362"/>
                <a:gd name="connsiteY418" fmla="*/ 2343722 h 2591727"/>
                <a:gd name="connsiteX419" fmla="*/ 3219450 w 5948362"/>
                <a:gd name="connsiteY419" fmla="*/ 2329434 h 2591727"/>
                <a:gd name="connsiteX420" fmla="*/ 3214687 w 5948362"/>
                <a:gd name="connsiteY420" fmla="*/ 2303240 h 2591727"/>
                <a:gd name="connsiteX421" fmla="*/ 3219450 w 5948362"/>
                <a:gd name="connsiteY421" fmla="*/ 2267522 h 2591727"/>
                <a:gd name="connsiteX422" fmla="*/ 3221830 w 5948362"/>
                <a:gd name="connsiteY422" fmla="*/ 2250852 h 2591727"/>
                <a:gd name="connsiteX423" fmla="*/ 3217069 w 5948362"/>
                <a:gd name="connsiteY423" fmla="*/ 2217515 h 2591727"/>
                <a:gd name="connsiteX424" fmla="*/ 3219450 w 5948362"/>
                <a:gd name="connsiteY424" fmla="*/ 2177034 h 2591727"/>
                <a:gd name="connsiteX425" fmla="*/ 3209925 w 5948362"/>
                <a:gd name="connsiteY425" fmla="*/ 2148459 h 2591727"/>
                <a:gd name="connsiteX426" fmla="*/ 3200400 w 5948362"/>
                <a:gd name="connsiteY426" fmla="*/ 2119884 h 2591727"/>
                <a:gd name="connsiteX427" fmla="*/ 3195637 w 5948362"/>
                <a:gd name="connsiteY427" fmla="*/ 2105597 h 2591727"/>
                <a:gd name="connsiteX428" fmla="*/ 3190875 w 5948362"/>
                <a:gd name="connsiteY428" fmla="*/ 2072259 h 2591727"/>
                <a:gd name="connsiteX429" fmla="*/ 3186112 w 5948362"/>
                <a:gd name="connsiteY429" fmla="*/ 2057972 h 2591727"/>
                <a:gd name="connsiteX430" fmla="*/ 3167062 w 5948362"/>
                <a:gd name="connsiteY430" fmla="*/ 2053209 h 2591727"/>
                <a:gd name="connsiteX431" fmla="*/ 3152775 w 5948362"/>
                <a:gd name="connsiteY431" fmla="*/ 2048447 h 2591727"/>
                <a:gd name="connsiteX432" fmla="*/ 3148012 w 5948362"/>
                <a:gd name="connsiteY432" fmla="*/ 2062734 h 2591727"/>
                <a:gd name="connsiteX433" fmla="*/ 3100387 w 5948362"/>
                <a:gd name="connsiteY433" fmla="*/ 2077022 h 2591727"/>
                <a:gd name="connsiteX434" fmla="*/ 3105150 w 5948362"/>
                <a:gd name="connsiteY434" fmla="*/ 2034159 h 2591727"/>
                <a:gd name="connsiteX435" fmla="*/ 3109912 w 5948362"/>
                <a:gd name="connsiteY435" fmla="*/ 2019872 h 2591727"/>
                <a:gd name="connsiteX436" fmla="*/ 3105150 w 5948362"/>
                <a:gd name="connsiteY436" fmla="*/ 1986534 h 2591727"/>
                <a:gd name="connsiteX437" fmla="*/ 3090862 w 5948362"/>
                <a:gd name="connsiteY437" fmla="*/ 1981772 h 2591727"/>
                <a:gd name="connsiteX438" fmla="*/ 3076575 w 5948362"/>
                <a:gd name="connsiteY438" fmla="*/ 1972247 h 2591727"/>
                <a:gd name="connsiteX439" fmla="*/ 3062287 w 5948362"/>
                <a:gd name="connsiteY439" fmla="*/ 1943672 h 2591727"/>
                <a:gd name="connsiteX440" fmla="*/ 3048000 w 5948362"/>
                <a:gd name="connsiteY440" fmla="*/ 1938909 h 2591727"/>
                <a:gd name="connsiteX441" fmla="*/ 3038475 w 5948362"/>
                <a:gd name="connsiteY441" fmla="*/ 1924622 h 2591727"/>
                <a:gd name="connsiteX442" fmla="*/ 3028950 w 5948362"/>
                <a:gd name="connsiteY442" fmla="*/ 1896047 h 2591727"/>
                <a:gd name="connsiteX443" fmla="*/ 3019425 w 5948362"/>
                <a:gd name="connsiteY443" fmla="*/ 1881759 h 2591727"/>
                <a:gd name="connsiteX444" fmla="*/ 3014662 w 5948362"/>
                <a:gd name="connsiteY444" fmla="*/ 1867472 h 2591727"/>
                <a:gd name="connsiteX445" fmla="*/ 3000375 w 5948362"/>
                <a:gd name="connsiteY445" fmla="*/ 1857947 h 2591727"/>
                <a:gd name="connsiteX446" fmla="*/ 2986087 w 5948362"/>
                <a:gd name="connsiteY446" fmla="*/ 1867472 h 2591727"/>
                <a:gd name="connsiteX447" fmla="*/ 2981325 w 5948362"/>
                <a:gd name="connsiteY447" fmla="*/ 1881759 h 2591727"/>
                <a:gd name="connsiteX448" fmla="*/ 2957512 w 5948362"/>
                <a:gd name="connsiteY448" fmla="*/ 1876997 h 2591727"/>
                <a:gd name="connsiteX449" fmla="*/ 2900362 w 5948362"/>
                <a:gd name="connsiteY449" fmla="*/ 1891284 h 2591727"/>
                <a:gd name="connsiteX450" fmla="*/ 2886075 w 5948362"/>
                <a:gd name="connsiteY450" fmla="*/ 1896047 h 2591727"/>
                <a:gd name="connsiteX451" fmla="*/ 2867025 w 5948362"/>
                <a:gd name="connsiteY451" fmla="*/ 1924622 h 2591727"/>
                <a:gd name="connsiteX452" fmla="*/ 2843212 w 5948362"/>
                <a:gd name="connsiteY452" fmla="*/ 1953197 h 2591727"/>
                <a:gd name="connsiteX453" fmla="*/ 2828925 w 5948362"/>
                <a:gd name="connsiteY453" fmla="*/ 1962722 h 2591727"/>
                <a:gd name="connsiteX454" fmla="*/ 2819400 w 5948362"/>
                <a:gd name="connsiteY454" fmla="*/ 1977009 h 2591727"/>
                <a:gd name="connsiteX455" fmla="*/ 2800350 w 5948362"/>
                <a:gd name="connsiteY455" fmla="*/ 1981772 h 2591727"/>
                <a:gd name="connsiteX456" fmla="*/ 2786062 w 5948362"/>
                <a:gd name="connsiteY456" fmla="*/ 1986534 h 2591727"/>
                <a:gd name="connsiteX457" fmla="*/ 2762250 w 5948362"/>
                <a:gd name="connsiteY457" fmla="*/ 2024634 h 2591727"/>
                <a:gd name="connsiteX458" fmla="*/ 2738437 w 5948362"/>
                <a:gd name="connsiteY458" fmla="*/ 2048447 h 2591727"/>
                <a:gd name="connsiteX459" fmla="*/ 2728912 w 5948362"/>
                <a:gd name="connsiteY459" fmla="*/ 2062734 h 2591727"/>
                <a:gd name="connsiteX460" fmla="*/ 2724150 w 5948362"/>
                <a:gd name="connsiteY460" fmla="*/ 2081784 h 2591727"/>
                <a:gd name="connsiteX461" fmla="*/ 2690812 w 5948362"/>
                <a:gd name="connsiteY461" fmla="*/ 2086547 h 2591727"/>
                <a:gd name="connsiteX462" fmla="*/ 2671762 w 5948362"/>
                <a:gd name="connsiteY462" fmla="*/ 2138934 h 2591727"/>
                <a:gd name="connsiteX463" fmla="*/ 2662237 w 5948362"/>
                <a:gd name="connsiteY463" fmla="*/ 2167509 h 2591727"/>
                <a:gd name="connsiteX464" fmla="*/ 2662237 w 5948362"/>
                <a:gd name="connsiteY464" fmla="*/ 2234184 h 2591727"/>
                <a:gd name="connsiteX465" fmla="*/ 2643187 w 5948362"/>
                <a:gd name="connsiteY465" fmla="*/ 2262759 h 2591727"/>
                <a:gd name="connsiteX466" fmla="*/ 2638425 w 5948362"/>
                <a:gd name="connsiteY466" fmla="*/ 2310384 h 2591727"/>
                <a:gd name="connsiteX467" fmla="*/ 2595562 w 5948362"/>
                <a:gd name="connsiteY467" fmla="*/ 2334197 h 2591727"/>
                <a:gd name="connsiteX468" fmla="*/ 2586037 w 5948362"/>
                <a:gd name="connsiteY468" fmla="*/ 2348484 h 2591727"/>
                <a:gd name="connsiteX469" fmla="*/ 2581275 w 5948362"/>
                <a:gd name="connsiteY469" fmla="*/ 2334197 h 2591727"/>
                <a:gd name="connsiteX470" fmla="*/ 2576512 w 5948362"/>
                <a:gd name="connsiteY470" fmla="*/ 2315147 h 2591727"/>
                <a:gd name="connsiteX471" fmla="*/ 2552700 w 5948362"/>
                <a:gd name="connsiteY471" fmla="*/ 2296097 h 2591727"/>
                <a:gd name="connsiteX472" fmla="*/ 2533650 w 5948362"/>
                <a:gd name="connsiteY472" fmla="*/ 2248472 h 2591727"/>
                <a:gd name="connsiteX473" fmla="*/ 2524125 w 5948362"/>
                <a:gd name="connsiteY473" fmla="*/ 2215134 h 2591727"/>
                <a:gd name="connsiteX474" fmla="*/ 2519362 w 5948362"/>
                <a:gd name="connsiteY474" fmla="*/ 2200847 h 2591727"/>
                <a:gd name="connsiteX475" fmla="*/ 2514600 w 5948362"/>
                <a:gd name="connsiteY475" fmla="*/ 2167509 h 2591727"/>
                <a:gd name="connsiteX476" fmla="*/ 2509837 w 5948362"/>
                <a:gd name="connsiteY476" fmla="*/ 2153222 h 2591727"/>
                <a:gd name="connsiteX477" fmla="*/ 2505075 w 5948362"/>
                <a:gd name="connsiteY477" fmla="*/ 2129409 h 2591727"/>
                <a:gd name="connsiteX478" fmla="*/ 2495550 w 5948362"/>
                <a:gd name="connsiteY478" fmla="*/ 2100834 h 2591727"/>
                <a:gd name="connsiteX479" fmla="*/ 2476500 w 5948362"/>
                <a:gd name="connsiteY479" fmla="*/ 2072259 h 2591727"/>
                <a:gd name="connsiteX480" fmla="*/ 2457450 w 5948362"/>
                <a:gd name="connsiteY480" fmla="*/ 2029397 h 2591727"/>
                <a:gd name="connsiteX481" fmla="*/ 2452687 w 5948362"/>
                <a:gd name="connsiteY481" fmla="*/ 2015109 h 2591727"/>
                <a:gd name="connsiteX482" fmla="*/ 2452687 w 5948362"/>
                <a:gd name="connsiteY482" fmla="*/ 1886522 h 2591727"/>
                <a:gd name="connsiteX483" fmla="*/ 2438400 w 5948362"/>
                <a:gd name="connsiteY483" fmla="*/ 1881759 h 2591727"/>
                <a:gd name="connsiteX484" fmla="*/ 2433637 w 5948362"/>
                <a:gd name="connsiteY484" fmla="*/ 1896047 h 2591727"/>
                <a:gd name="connsiteX485" fmla="*/ 2419350 w 5948362"/>
                <a:gd name="connsiteY485" fmla="*/ 1910334 h 2591727"/>
                <a:gd name="connsiteX486" fmla="*/ 2409825 w 5948362"/>
                <a:gd name="connsiteY486" fmla="*/ 1924622 h 2591727"/>
                <a:gd name="connsiteX487" fmla="*/ 2386012 w 5948362"/>
                <a:gd name="connsiteY487" fmla="*/ 1896047 h 2591727"/>
                <a:gd name="connsiteX488" fmla="*/ 2371725 w 5948362"/>
                <a:gd name="connsiteY488" fmla="*/ 1891284 h 2591727"/>
                <a:gd name="connsiteX489" fmla="*/ 2357437 w 5948362"/>
                <a:gd name="connsiteY489" fmla="*/ 1881759 h 2591727"/>
                <a:gd name="connsiteX490" fmla="*/ 2376487 w 5948362"/>
                <a:gd name="connsiteY490" fmla="*/ 1848422 h 2591727"/>
                <a:gd name="connsiteX491" fmla="*/ 2362200 w 5948362"/>
                <a:gd name="connsiteY491" fmla="*/ 1838897 h 2591727"/>
                <a:gd name="connsiteX492" fmla="*/ 2338387 w 5948362"/>
                <a:gd name="connsiteY492" fmla="*/ 1834134 h 2591727"/>
                <a:gd name="connsiteX493" fmla="*/ 2295525 w 5948362"/>
                <a:gd name="connsiteY493" fmla="*/ 1815084 h 2591727"/>
                <a:gd name="connsiteX494" fmla="*/ 2276475 w 5948362"/>
                <a:gd name="connsiteY494" fmla="*/ 1772222 h 2591727"/>
                <a:gd name="connsiteX495" fmla="*/ 2271712 w 5948362"/>
                <a:gd name="connsiteY495" fmla="*/ 1757934 h 2591727"/>
                <a:gd name="connsiteX496" fmla="*/ 2243137 w 5948362"/>
                <a:gd name="connsiteY496" fmla="*/ 1743647 h 2591727"/>
                <a:gd name="connsiteX497" fmla="*/ 2228850 w 5948362"/>
                <a:gd name="connsiteY497" fmla="*/ 1748409 h 2591727"/>
                <a:gd name="connsiteX498" fmla="*/ 2200275 w 5948362"/>
                <a:gd name="connsiteY498" fmla="*/ 1762697 h 2591727"/>
                <a:gd name="connsiteX499" fmla="*/ 2124075 w 5948362"/>
                <a:gd name="connsiteY499" fmla="*/ 1767459 h 2591727"/>
                <a:gd name="connsiteX500" fmla="*/ 2095500 w 5948362"/>
                <a:gd name="connsiteY500" fmla="*/ 1772222 h 2591727"/>
                <a:gd name="connsiteX501" fmla="*/ 2047875 w 5948362"/>
                <a:gd name="connsiteY501" fmla="*/ 1762697 h 2591727"/>
                <a:gd name="connsiteX502" fmla="*/ 2028825 w 5948362"/>
                <a:gd name="connsiteY502" fmla="*/ 1757934 h 2591727"/>
                <a:gd name="connsiteX503" fmla="*/ 2014537 w 5948362"/>
                <a:gd name="connsiteY503" fmla="*/ 1753172 h 2591727"/>
                <a:gd name="connsiteX504" fmla="*/ 1990725 w 5948362"/>
                <a:gd name="connsiteY504" fmla="*/ 1748409 h 2591727"/>
                <a:gd name="connsiteX505" fmla="*/ 1971675 w 5948362"/>
                <a:gd name="connsiteY505" fmla="*/ 1710309 h 2591727"/>
                <a:gd name="connsiteX506" fmla="*/ 1943100 w 5948362"/>
                <a:gd name="connsiteY506" fmla="*/ 1700784 h 2591727"/>
                <a:gd name="connsiteX507" fmla="*/ 1914525 w 5948362"/>
                <a:gd name="connsiteY507" fmla="*/ 1710309 h 2591727"/>
                <a:gd name="connsiteX508" fmla="*/ 1900237 w 5948362"/>
                <a:gd name="connsiteY508" fmla="*/ 1715072 h 2591727"/>
                <a:gd name="connsiteX509" fmla="*/ 1881187 w 5948362"/>
                <a:gd name="connsiteY509" fmla="*/ 1710309 h 2591727"/>
                <a:gd name="connsiteX510" fmla="*/ 1857375 w 5948362"/>
                <a:gd name="connsiteY510" fmla="*/ 1705547 h 2591727"/>
                <a:gd name="connsiteX511" fmla="*/ 1828800 w 5948362"/>
                <a:gd name="connsiteY511" fmla="*/ 1686497 h 2591727"/>
                <a:gd name="connsiteX512" fmla="*/ 1814512 w 5948362"/>
                <a:gd name="connsiteY512" fmla="*/ 1676972 h 2591727"/>
                <a:gd name="connsiteX513" fmla="*/ 1800225 w 5948362"/>
                <a:gd name="connsiteY513" fmla="*/ 1634109 h 2591727"/>
                <a:gd name="connsiteX514" fmla="*/ 1795462 w 5948362"/>
                <a:gd name="connsiteY514" fmla="*/ 1619822 h 2591727"/>
                <a:gd name="connsiteX515" fmla="*/ 1781175 w 5948362"/>
                <a:gd name="connsiteY515" fmla="*/ 1605534 h 2591727"/>
                <a:gd name="connsiteX516" fmla="*/ 1752600 w 5948362"/>
                <a:gd name="connsiteY516" fmla="*/ 1610297 h 2591727"/>
                <a:gd name="connsiteX517" fmla="*/ 1724025 w 5948362"/>
                <a:gd name="connsiteY517" fmla="*/ 1619822 h 2591727"/>
                <a:gd name="connsiteX518" fmla="*/ 1714500 w 5948362"/>
                <a:gd name="connsiteY518" fmla="*/ 1634109 h 2591727"/>
                <a:gd name="connsiteX519" fmla="*/ 1719262 w 5948362"/>
                <a:gd name="connsiteY519" fmla="*/ 1648397 h 2591727"/>
                <a:gd name="connsiteX520" fmla="*/ 1743075 w 5948362"/>
                <a:gd name="connsiteY520" fmla="*/ 1672209 h 2591727"/>
                <a:gd name="connsiteX521" fmla="*/ 1757362 w 5948362"/>
                <a:gd name="connsiteY521" fmla="*/ 1738884 h 2591727"/>
                <a:gd name="connsiteX522" fmla="*/ 1776412 w 5948362"/>
                <a:gd name="connsiteY522" fmla="*/ 1767459 h 2591727"/>
                <a:gd name="connsiteX523" fmla="*/ 1781175 w 5948362"/>
                <a:gd name="connsiteY523" fmla="*/ 1786509 h 2591727"/>
                <a:gd name="connsiteX524" fmla="*/ 1795462 w 5948362"/>
                <a:gd name="connsiteY524" fmla="*/ 1753172 h 2591727"/>
                <a:gd name="connsiteX525" fmla="*/ 1809750 w 5948362"/>
                <a:gd name="connsiteY525" fmla="*/ 1748409 h 2591727"/>
                <a:gd name="connsiteX526" fmla="*/ 1819275 w 5948362"/>
                <a:gd name="connsiteY526" fmla="*/ 1762697 h 2591727"/>
                <a:gd name="connsiteX527" fmla="*/ 1814512 w 5948362"/>
                <a:gd name="connsiteY527" fmla="*/ 1776984 h 2591727"/>
                <a:gd name="connsiteX528" fmla="*/ 1824037 w 5948362"/>
                <a:gd name="connsiteY528" fmla="*/ 1815084 h 2591727"/>
                <a:gd name="connsiteX529" fmla="*/ 1852612 w 5948362"/>
                <a:gd name="connsiteY529" fmla="*/ 1829372 h 2591727"/>
                <a:gd name="connsiteX530" fmla="*/ 1876425 w 5948362"/>
                <a:gd name="connsiteY530" fmla="*/ 1824609 h 2591727"/>
                <a:gd name="connsiteX531" fmla="*/ 1905000 w 5948362"/>
                <a:gd name="connsiteY531" fmla="*/ 1819847 h 2591727"/>
                <a:gd name="connsiteX532" fmla="*/ 1919287 w 5948362"/>
                <a:gd name="connsiteY532" fmla="*/ 1810322 h 2591727"/>
                <a:gd name="connsiteX533" fmla="*/ 1928812 w 5948362"/>
                <a:gd name="connsiteY533" fmla="*/ 1781747 h 2591727"/>
                <a:gd name="connsiteX534" fmla="*/ 1957387 w 5948362"/>
                <a:gd name="connsiteY534" fmla="*/ 1762697 h 2591727"/>
                <a:gd name="connsiteX535" fmla="*/ 1962150 w 5948362"/>
                <a:gd name="connsiteY535" fmla="*/ 1748409 h 2591727"/>
                <a:gd name="connsiteX536" fmla="*/ 1966912 w 5948362"/>
                <a:gd name="connsiteY536" fmla="*/ 1772222 h 2591727"/>
                <a:gd name="connsiteX537" fmla="*/ 1976437 w 5948362"/>
                <a:gd name="connsiteY537" fmla="*/ 1800797 h 2591727"/>
                <a:gd name="connsiteX538" fmla="*/ 1981200 w 5948362"/>
                <a:gd name="connsiteY538" fmla="*/ 1819847 h 2591727"/>
                <a:gd name="connsiteX539" fmla="*/ 2024062 w 5948362"/>
                <a:gd name="connsiteY539" fmla="*/ 1843659 h 2591727"/>
                <a:gd name="connsiteX540" fmla="*/ 2038350 w 5948362"/>
                <a:gd name="connsiteY540" fmla="*/ 1853184 h 2591727"/>
                <a:gd name="connsiteX541" fmla="*/ 2052637 w 5948362"/>
                <a:gd name="connsiteY541" fmla="*/ 1881759 h 2591727"/>
                <a:gd name="connsiteX542" fmla="*/ 2033587 w 5948362"/>
                <a:gd name="connsiteY542" fmla="*/ 1900809 h 2591727"/>
                <a:gd name="connsiteX543" fmla="*/ 2024062 w 5948362"/>
                <a:gd name="connsiteY543" fmla="*/ 1915097 h 2591727"/>
                <a:gd name="connsiteX544" fmla="*/ 2009775 w 5948362"/>
                <a:gd name="connsiteY544" fmla="*/ 1943672 h 2591727"/>
                <a:gd name="connsiteX545" fmla="*/ 1990725 w 5948362"/>
                <a:gd name="connsiteY545" fmla="*/ 1986534 h 2591727"/>
                <a:gd name="connsiteX546" fmla="*/ 1971675 w 5948362"/>
                <a:gd name="connsiteY546" fmla="*/ 1996059 h 2591727"/>
                <a:gd name="connsiteX547" fmla="*/ 1957387 w 5948362"/>
                <a:gd name="connsiteY547" fmla="*/ 2024634 h 2591727"/>
                <a:gd name="connsiteX548" fmla="*/ 1943100 w 5948362"/>
                <a:gd name="connsiteY548" fmla="*/ 2029397 h 2591727"/>
                <a:gd name="connsiteX549" fmla="*/ 1914525 w 5948362"/>
                <a:gd name="connsiteY549" fmla="*/ 2053209 h 2591727"/>
                <a:gd name="connsiteX550" fmla="*/ 1881187 w 5948362"/>
                <a:gd name="connsiteY550" fmla="*/ 2057972 h 2591727"/>
                <a:gd name="connsiteX551" fmla="*/ 1866900 w 5948362"/>
                <a:gd name="connsiteY551" fmla="*/ 2062734 h 2591727"/>
                <a:gd name="connsiteX552" fmla="*/ 1838325 w 5948362"/>
                <a:gd name="connsiteY552" fmla="*/ 2077022 h 2591727"/>
                <a:gd name="connsiteX553" fmla="*/ 1828800 w 5948362"/>
                <a:gd name="connsiteY553" fmla="*/ 2105597 h 2591727"/>
                <a:gd name="connsiteX554" fmla="*/ 1814512 w 5948362"/>
                <a:gd name="connsiteY554" fmla="*/ 2115122 h 2591727"/>
                <a:gd name="connsiteX555" fmla="*/ 1790700 w 5948362"/>
                <a:gd name="connsiteY555" fmla="*/ 2119884 h 2591727"/>
                <a:gd name="connsiteX556" fmla="*/ 1762125 w 5948362"/>
                <a:gd name="connsiteY556" fmla="*/ 2129409 h 2591727"/>
                <a:gd name="connsiteX557" fmla="*/ 1747837 w 5948362"/>
                <a:gd name="connsiteY557" fmla="*/ 2134172 h 2591727"/>
                <a:gd name="connsiteX558" fmla="*/ 1733550 w 5948362"/>
                <a:gd name="connsiteY558" fmla="*/ 2138934 h 2591727"/>
                <a:gd name="connsiteX559" fmla="*/ 1676400 w 5948362"/>
                <a:gd name="connsiteY559" fmla="*/ 2167509 h 2591727"/>
                <a:gd name="connsiteX560" fmla="*/ 1662112 w 5948362"/>
                <a:gd name="connsiteY560" fmla="*/ 2172272 h 2591727"/>
                <a:gd name="connsiteX561" fmla="*/ 1638300 w 5948362"/>
                <a:gd name="connsiteY561" fmla="*/ 2177034 h 2591727"/>
                <a:gd name="connsiteX562" fmla="*/ 1609725 w 5948362"/>
                <a:gd name="connsiteY562" fmla="*/ 2186559 h 2591727"/>
                <a:gd name="connsiteX563" fmla="*/ 1581150 w 5948362"/>
                <a:gd name="connsiteY563" fmla="*/ 2191322 h 2591727"/>
                <a:gd name="connsiteX564" fmla="*/ 1562100 w 5948362"/>
                <a:gd name="connsiteY564" fmla="*/ 2162747 h 2591727"/>
                <a:gd name="connsiteX565" fmla="*/ 1557337 w 5948362"/>
                <a:gd name="connsiteY565" fmla="*/ 2115122 h 2591727"/>
                <a:gd name="connsiteX566" fmla="*/ 1566862 w 5948362"/>
                <a:gd name="connsiteY566" fmla="*/ 2077022 h 2591727"/>
                <a:gd name="connsiteX567" fmla="*/ 1562100 w 5948362"/>
                <a:gd name="connsiteY567" fmla="*/ 2062734 h 2591727"/>
                <a:gd name="connsiteX568" fmla="*/ 1533525 w 5948362"/>
                <a:gd name="connsiteY568" fmla="*/ 2038922 h 2591727"/>
                <a:gd name="connsiteX569" fmla="*/ 1519237 w 5948362"/>
                <a:gd name="connsiteY569" fmla="*/ 1996059 h 2591727"/>
                <a:gd name="connsiteX570" fmla="*/ 1514475 w 5948362"/>
                <a:gd name="connsiteY570" fmla="*/ 1967484 h 2591727"/>
                <a:gd name="connsiteX571" fmla="*/ 1485900 w 5948362"/>
                <a:gd name="connsiteY571" fmla="*/ 1948434 h 2591727"/>
                <a:gd name="connsiteX572" fmla="*/ 1471612 w 5948362"/>
                <a:gd name="connsiteY572" fmla="*/ 1938909 h 2591727"/>
                <a:gd name="connsiteX573" fmla="*/ 1452562 w 5948362"/>
                <a:gd name="connsiteY573" fmla="*/ 1915097 h 2591727"/>
                <a:gd name="connsiteX574" fmla="*/ 1447800 w 5948362"/>
                <a:gd name="connsiteY574" fmla="*/ 1900809 h 2591727"/>
                <a:gd name="connsiteX575" fmla="*/ 1423987 w 5948362"/>
                <a:gd name="connsiteY575" fmla="*/ 1815084 h 2591727"/>
                <a:gd name="connsiteX576" fmla="*/ 1409700 w 5948362"/>
                <a:gd name="connsiteY576" fmla="*/ 1805559 h 2591727"/>
                <a:gd name="connsiteX577" fmla="*/ 1385887 w 5948362"/>
                <a:gd name="connsiteY577" fmla="*/ 1762697 h 2591727"/>
                <a:gd name="connsiteX578" fmla="*/ 1366837 w 5948362"/>
                <a:gd name="connsiteY578" fmla="*/ 1734122 h 2591727"/>
                <a:gd name="connsiteX579" fmla="*/ 1357312 w 5948362"/>
                <a:gd name="connsiteY579" fmla="*/ 1705547 h 2591727"/>
                <a:gd name="connsiteX580" fmla="*/ 1343025 w 5948362"/>
                <a:gd name="connsiteY580" fmla="*/ 1676972 h 2591727"/>
                <a:gd name="connsiteX581" fmla="*/ 1328737 w 5948362"/>
                <a:gd name="connsiteY581" fmla="*/ 1672209 h 2591727"/>
                <a:gd name="connsiteX582" fmla="*/ 1309687 w 5948362"/>
                <a:gd name="connsiteY582" fmla="*/ 1662684 h 2591727"/>
                <a:gd name="connsiteX583" fmla="*/ 1314450 w 5948362"/>
                <a:gd name="connsiteY583" fmla="*/ 1648397 h 2591727"/>
                <a:gd name="connsiteX584" fmla="*/ 1304925 w 5948362"/>
                <a:gd name="connsiteY584" fmla="*/ 1662684 h 2591727"/>
                <a:gd name="connsiteX585" fmla="*/ 1300162 w 5948362"/>
                <a:gd name="connsiteY585" fmla="*/ 1676972 h 2591727"/>
                <a:gd name="connsiteX586" fmla="*/ 1285875 w 5948362"/>
                <a:gd name="connsiteY586" fmla="*/ 1686497 h 2591727"/>
                <a:gd name="connsiteX587" fmla="*/ 1262062 w 5948362"/>
                <a:gd name="connsiteY587" fmla="*/ 1657922 h 2591727"/>
                <a:gd name="connsiteX588" fmla="*/ 1252537 w 5948362"/>
                <a:gd name="connsiteY588" fmla="*/ 1629347 h 2591727"/>
                <a:gd name="connsiteX589" fmla="*/ 1257300 w 5948362"/>
                <a:gd name="connsiteY589" fmla="*/ 1572197 h 2591727"/>
                <a:gd name="connsiteX590" fmla="*/ 1323975 w 5948362"/>
                <a:gd name="connsiteY590" fmla="*/ 1567434 h 2591727"/>
                <a:gd name="connsiteX591" fmla="*/ 1333500 w 5948362"/>
                <a:gd name="connsiteY591" fmla="*/ 1553147 h 2591727"/>
                <a:gd name="connsiteX592" fmla="*/ 1343025 w 5948362"/>
                <a:gd name="connsiteY592" fmla="*/ 1481709 h 2591727"/>
                <a:gd name="connsiteX593" fmla="*/ 1352550 w 5948362"/>
                <a:gd name="connsiteY593" fmla="*/ 1453134 h 2591727"/>
                <a:gd name="connsiteX594" fmla="*/ 1357312 w 5948362"/>
                <a:gd name="connsiteY594" fmla="*/ 1410272 h 2591727"/>
                <a:gd name="connsiteX595" fmla="*/ 1352550 w 5948362"/>
                <a:gd name="connsiteY595" fmla="*/ 1386459 h 2591727"/>
                <a:gd name="connsiteX596" fmla="*/ 1314450 w 5948362"/>
                <a:gd name="connsiteY596" fmla="*/ 1381697 h 2591727"/>
                <a:gd name="connsiteX597" fmla="*/ 1295400 w 5948362"/>
                <a:gd name="connsiteY597" fmla="*/ 1386459 h 2591727"/>
                <a:gd name="connsiteX598" fmla="*/ 1262062 w 5948362"/>
                <a:gd name="connsiteY598" fmla="*/ 1405509 h 2591727"/>
                <a:gd name="connsiteX599" fmla="*/ 1238250 w 5948362"/>
                <a:gd name="connsiteY599" fmla="*/ 1400747 h 2591727"/>
                <a:gd name="connsiteX600" fmla="*/ 1209675 w 5948362"/>
                <a:gd name="connsiteY600" fmla="*/ 1381697 h 2591727"/>
                <a:gd name="connsiteX601" fmla="*/ 1195387 w 5948362"/>
                <a:gd name="connsiteY601" fmla="*/ 1376934 h 2591727"/>
                <a:gd name="connsiteX602" fmla="*/ 1171575 w 5948362"/>
                <a:gd name="connsiteY602" fmla="*/ 1395984 h 2591727"/>
                <a:gd name="connsiteX603" fmla="*/ 1143000 w 5948362"/>
                <a:gd name="connsiteY603" fmla="*/ 1415034 h 2591727"/>
                <a:gd name="connsiteX604" fmla="*/ 1128712 w 5948362"/>
                <a:gd name="connsiteY604" fmla="*/ 1410272 h 2591727"/>
                <a:gd name="connsiteX605" fmla="*/ 1114425 w 5948362"/>
                <a:gd name="connsiteY605" fmla="*/ 1381697 h 2591727"/>
                <a:gd name="connsiteX606" fmla="*/ 1085850 w 5948362"/>
                <a:gd name="connsiteY606" fmla="*/ 1372172 h 2591727"/>
                <a:gd name="connsiteX607" fmla="*/ 1081087 w 5948362"/>
                <a:gd name="connsiteY607" fmla="*/ 1357884 h 2591727"/>
                <a:gd name="connsiteX608" fmla="*/ 1076325 w 5948362"/>
                <a:gd name="connsiteY608" fmla="*/ 1338834 h 2591727"/>
                <a:gd name="connsiteX609" fmla="*/ 1066800 w 5948362"/>
                <a:gd name="connsiteY609" fmla="*/ 1324547 h 2591727"/>
                <a:gd name="connsiteX610" fmla="*/ 1066800 w 5948362"/>
                <a:gd name="connsiteY610" fmla="*/ 1267397 h 2591727"/>
                <a:gd name="connsiteX611" fmla="*/ 1100137 w 5948362"/>
                <a:gd name="connsiteY611" fmla="*/ 1253109 h 2591727"/>
                <a:gd name="connsiteX612" fmla="*/ 1138237 w 5948362"/>
                <a:gd name="connsiteY612" fmla="*/ 1257872 h 2591727"/>
                <a:gd name="connsiteX613" fmla="*/ 1147762 w 5948362"/>
                <a:gd name="connsiteY613" fmla="*/ 1243584 h 2591727"/>
                <a:gd name="connsiteX614" fmla="*/ 1152669 w 5948362"/>
                <a:gd name="connsiteY614" fmla="*/ 1235599 h 2591727"/>
                <a:gd name="connsiteX615" fmla="*/ 1152564 w 5948362"/>
                <a:gd name="connsiteY615" fmla="*/ 1230975 h 2591727"/>
                <a:gd name="connsiteX616" fmla="*/ 1154906 w 5948362"/>
                <a:gd name="connsiteY616" fmla="*/ 1231678 h 2591727"/>
                <a:gd name="connsiteX617" fmla="*/ 1181017 w 5948362"/>
                <a:gd name="connsiteY617" fmla="*/ 1234031 h 2591727"/>
                <a:gd name="connsiteX618" fmla="*/ 1181100 w 5948362"/>
                <a:gd name="connsiteY618" fmla="*/ 1234059 h 2591727"/>
                <a:gd name="connsiteX619" fmla="*/ 1197768 w 5948362"/>
                <a:gd name="connsiteY619" fmla="*/ 1236440 h 2591727"/>
                <a:gd name="connsiteX620" fmla="*/ 1204912 w 5948362"/>
                <a:gd name="connsiteY620" fmla="*/ 1234059 h 2591727"/>
                <a:gd name="connsiteX621" fmla="*/ 1219200 w 5948362"/>
                <a:gd name="connsiteY621" fmla="*/ 1229297 h 2591727"/>
                <a:gd name="connsiteX622" fmla="*/ 1240631 w 5948362"/>
                <a:gd name="connsiteY622" fmla="*/ 1212628 h 2591727"/>
                <a:gd name="connsiteX623" fmla="*/ 1252537 w 5948362"/>
                <a:gd name="connsiteY623" fmla="*/ 1203103 h 2591727"/>
                <a:gd name="connsiteX624" fmla="*/ 1259681 w 5948362"/>
                <a:gd name="connsiteY624" fmla="*/ 1200722 h 2591727"/>
                <a:gd name="connsiteX625" fmla="*/ 1293018 w 5948362"/>
                <a:gd name="connsiteY625" fmla="*/ 1198340 h 2591727"/>
                <a:gd name="connsiteX626" fmla="*/ 1309687 w 5948362"/>
                <a:gd name="connsiteY626" fmla="*/ 1203103 h 2591727"/>
                <a:gd name="connsiteX627" fmla="*/ 1338262 w 5948362"/>
                <a:gd name="connsiteY627" fmla="*/ 1217390 h 2591727"/>
                <a:gd name="connsiteX628" fmla="*/ 1343025 w 5948362"/>
                <a:gd name="connsiteY628" fmla="*/ 1224534 h 2591727"/>
                <a:gd name="connsiteX629" fmla="*/ 1350168 w 5948362"/>
                <a:gd name="connsiteY629" fmla="*/ 1226915 h 2591727"/>
                <a:gd name="connsiteX630" fmla="*/ 1364456 w 5948362"/>
                <a:gd name="connsiteY630" fmla="*/ 1231678 h 2591727"/>
                <a:gd name="connsiteX631" fmla="*/ 1378743 w 5948362"/>
                <a:gd name="connsiteY631" fmla="*/ 1236440 h 2591727"/>
                <a:gd name="connsiteX632" fmla="*/ 1393031 w 5948362"/>
                <a:gd name="connsiteY632" fmla="*/ 1241203 h 2591727"/>
                <a:gd name="connsiteX633" fmla="*/ 1416843 w 5948362"/>
                <a:gd name="connsiteY633" fmla="*/ 1243584 h 2591727"/>
                <a:gd name="connsiteX634" fmla="*/ 1452562 w 5948362"/>
                <a:gd name="connsiteY634" fmla="*/ 1238822 h 2591727"/>
                <a:gd name="connsiteX635" fmla="*/ 1471612 w 5948362"/>
                <a:gd name="connsiteY635" fmla="*/ 1241203 h 2591727"/>
                <a:gd name="connsiteX636" fmla="*/ 1488281 w 5948362"/>
                <a:gd name="connsiteY636" fmla="*/ 1236440 h 2591727"/>
                <a:gd name="connsiteX637" fmla="*/ 1497806 w 5948362"/>
                <a:gd name="connsiteY637" fmla="*/ 1234059 h 2591727"/>
                <a:gd name="connsiteX638" fmla="*/ 1512093 w 5948362"/>
                <a:gd name="connsiteY638" fmla="*/ 1224534 h 2591727"/>
                <a:gd name="connsiteX639" fmla="*/ 1519237 w 5948362"/>
                <a:gd name="connsiteY639" fmla="*/ 1222153 h 2591727"/>
                <a:gd name="connsiteX640" fmla="*/ 1521618 w 5948362"/>
                <a:gd name="connsiteY640" fmla="*/ 1215009 h 2591727"/>
                <a:gd name="connsiteX641" fmla="*/ 1526381 w 5948362"/>
                <a:gd name="connsiteY641" fmla="*/ 1198340 h 2591727"/>
                <a:gd name="connsiteX642" fmla="*/ 1524000 w 5948362"/>
                <a:gd name="connsiteY642" fmla="*/ 1191197 h 2591727"/>
                <a:gd name="connsiteX643" fmla="*/ 1519237 w 5948362"/>
                <a:gd name="connsiteY643" fmla="*/ 1176909 h 2591727"/>
                <a:gd name="connsiteX644" fmla="*/ 1512093 w 5948362"/>
                <a:gd name="connsiteY644" fmla="*/ 1172147 h 2591727"/>
                <a:gd name="connsiteX645" fmla="*/ 1504950 w 5948362"/>
                <a:gd name="connsiteY645" fmla="*/ 1169765 h 2591727"/>
                <a:gd name="connsiteX646" fmla="*/ 1490662 w 5948362"/>
                <a:gd name="connsiteY646" fmla="*/ 1165003 h 2591727"/>
                <a:gd name="connsiteX647" fmla="*/ 1483518 w 5948362"/>
                <a:gd name="connsiteY647" fmla="*/ 1160240 h 2591727"/>
                <a:gd name="connsiteX648" fmla="*/ 1469231 w 5948362"/>
                <a:gd name="connsiteY648" fmla="*/ 1155478 h 2591727"/>
                <a:gd name="connsiteX649" fmla="*/ 1459706 w 5948362"/>
                <a:gd name="connsiteY649" fmla="*/ 1141190 h 2591727"/>
                <a:gd name="connsiteX650" fmla="*/ 1452562 w 5948362"/>
                <a:gd name="connsiteY650" fmla="*/ 1136428 h 2591727"/>
                <a:gd name="connsiteX651" fmla="*/ 1447800 w 5948362"/>
                <a:gd name="connsiteY651" fmla="*/ 1129284 h 2591727"/>
                <a:gd name="connsiteX652" fmla="*/ 1440656 w 5948362"/>
                <a:gd name="connsiteY652" fmla="*/ 1126903 h 2591727"/>
                <a:gd name="connsiteX653" fmla="*/ 1433512 w 5948362"/>
                <a:gd name="connsiteY653" fmla="*/ 1124522 h 2591727"/>
                <a:gd name="connsiteX654" fmla="*/ 1419225 w 5948362"/>
                <a:gd name="connsiteY654" fmla="*/ 1119759 h 2591727"/>
                <a:gd name="connsiteX655" fmla="*/ 1412081 w 5948362"/>
                <a:gd name="connsiteY655" fmla="*/ 1114997 h 2591727"/>
                <a:gd name="connsiteX656" fmla="*/ 1390650 w 5948362"/>
                <a:gd name="connsiteY656" fmla="*/ 1103090 h 2591727"/>
                <a:gd name="connsiteX657" fmla="*/ 1383506 w 5948362"/>
                <a:gd name="connsiteY657" fmla="*/ 1095947 h 2591727"/>
                <a:gd name="connsiteX658" fmla="*/ 1390650 w 5948362"/>
                <a:gd name="connsiteY658" fmla="*/ 1091184 h 2591727"/>
                <a:gd name="connsiteX659" fmla="*/ 1414462 w 5948362"/>
                <a:gd name="connsiteY659" fmla="*/ 1084040 h 2591727"/>
                <a:gd name="connsiteX660" fmla="*/ 1419225 w 5948362"/>
                <a:gd name="connsiteY660" fmla="*/ 1076897 h 2591727"/>
                <a:gd name="connsiteX661" fmla="*/ 1419225 w 5948362"/>
                <a:gd name="connsiteY661" fmla="*/ 1057847 h 2591727"/>
                <a:gd name="connsiteX662" fmla="*/ 1421606 w 5948362"/>
                <a:gd name="connsiteY662" fmla="*/ 1050703 h 2591727"/>
                <a:gd name="connsiteX663" fmla="*/ 1443037 w 5948362"/>
                <a:gd name="connsiteY663" fmla="*/ 1038797 h 2591727"/>
                <a:gd name="connsiteX664" fmla="*/ 1450181 w 5948362"/>
                <a:gd name="connsiteY664" fmla="*/ 1036415 h 2591727"/>
                <a:gd name="connsiteX665" fmla="*/ 1440656 w 5948362"/>
                <a:gd name="connsiteY665" fmla="*/ 1026890 h 2591727"/>
                <a:gd name="connsiteX666" fmla="*/ 1433512 w 5948362"/>
                <a:gd name="connsiteY666" fmla="*/ 1029272 h 2591727"/>
                <a:gd name="connsiteX667" fmla="*/ 1419225 w 5948362"/>
                <a:gd name="connsiteY667" fmla="*/ 1034034 h 2591727"/>
                <a:gd name="connsiteX668" fmla="*/ 1402556 w 5948362"/>
                <a:gd name="connsiteY668" fmla="*/ 1038797 h 2591727"/>
                <a:gd name="connsiteX669" fmla="*/ 1381125 w 5948362"/>
                <a:gd name="connsiteY669" fmla="*/ 1045940 h 2591727"/>
                <a:gd name="connsiteX670" fmla="*/ 1366837 w 5948362"/>
                <a:gd name="connsiteY670" fmla="*/ 1050703 h 2591727"/>
                <a:gd name="connsiteX671" fmla="*/ 1354931 w 5948362"/>
                <a:gd name="connsiteY671" fmla="*/ 1053084 h 2591727"/>
                <a:gd name="connsiteX672" fmla="*/ 1335881 w 5948362"/>
                <a:gd name="connsiteY672" fmla="*/ 1057847 h 2591727"/>
                <a:gd name="connsiteX673" fmla="*/ 1328737 w 5948362"/>
                <a:gd name="connsiteY673" fmla="*/ 1060228 h 2591727"/>
                <a:gd name="connsiteX674" fmla="*/ 1326356 w 5948362"/>
                <a:gd name="connsiteY674" fmla="*/ 1067372 h 2591727"/>
                <a:gd name="connsiteX675" fmla="*/ 1331118 w 5948362"/>
                <a:gd name="connsiteY675" fmla="*/ 1086422 h 2591727"/>
                <a:gd name="connsiteX676" fmla="*/ 1335881 w 5948362"/>
                <a:gd name="connsiteY676" fmla="*/ 1093565 h 2591727"/>
                <a:gd name="connsiteX677" fmla="*/ 1331118 w 5948362"/>
                <a:gd name="connsiteY677" fmla="*/ 1100709 h 2591727"/>
                <a:gd name="connsiteX678" fmla="*/ 1323975 w 5948362"/>
                <a:gd name="connsiteY678" fmla="*/ 1105472 h 2591727"/>
                <a:gd name="connsiteX679" fmla="*/ 1309687 w 5948362"/>
                <a:gd name="connsiteY679" fmla="*/ 1114997 h 2591727"/>
                <a:gd name="connsiteX680" fmla="*/ 1285875 w 5948362"/>
                <a:gd name="connsiteY680" fmla="*/ 1119759 h 2591727"/>
                <a:gd name="connsiteX681" fmla="*/ 1283493 w 5948362"/>
                <a:gd name="connsiteY681" fmla="*/ 1107853 h 2591727"/>
                <a:gd name="connsiteX682" fmla="*/ 1283493 w 5948362"/>
                <a:gd name="connsiteY682" fmla="*/ 1093565 h 2591727"/>
                <a:gd name="connsiteX683" fmla="*/ 1257300 w 5948362"/>
                <a:gd name="connsiteY683" fmla="*/ 1086422 h 2591727"/>
                <a:gd name="connsiteX684" fmla="*/ 1264443 w 5948362"/>
                <a:gd name="connsiteY684" fmla="*/ 1081659 h 2591727"/>
                <a:gd name="connsiteX685" fmla="*/ 1278731 w 5948362"/>
                <a:gd name="connsiteY685" fmla="*/ 1074515 h 2591727"/>
                <a:gd name="connsiteX686" fmla="*/ 1276350 w 5948362"/>
                <a:gd name="connsiteY686" fmla="*/ 1067372 h 2591727"/>
                <a:gd name="connsiteX687" fmla="*/ 1238250 w 5948362"/>
                <a:gd name="connsiteY687" fmla="*/ 1062609 h 2591727"/>
                <a:gd name="connsiteX688" fmla="*/ 1228725 w 5948362"/>
                <a:gd name="connsiteY688" fmla="*/ 1050703 h 2591727"/>
                <a:gd name="connsiteX689" fmla="*/ 1221581 w 5948362"/>
                <a:gd name="connsiteY689" fmla="*/ 1048322 h 2591727"/>
                <a:gd name="connsiteX690" fmla="*/ 1190625 w 5948362"/>
                <a:gd name="connsiteY690" fmla="*/ 1055465 h 2591727"/>
                <a:gd name="connsiteX691" fmla="*/ 1181100 w 5948362"/>
                <a:gd name="connsiteY691" fmla="*/ 1069753 h 2591727"/>
                <a:gd name="connsiteX692" fmla="*/ 1173956 w 5948362"/>
                <a:gd name="connsiteY692" fmla="*/ 1072134 h 2591727"/>
                <a:gd name="connsiteX693" fmla="*/ 1169193 w 5948362"/>
                <a:gd name="connsiteY693" fmla="*/ 1079278 h 2591727"/>
                <a:gd name="connsiteX694" fmla="*/ 1164431 w 5948362"/>
                <a:gd name="connsiteY694" fmla="*/ 1100709 h 2591727"/>
                <a:gd name="connsiteX695" fmla="*/ 1157287 w 5948362"/>
                <a:gd name="connsiteY695" fmla="*/ 1105472 h 2591727"/>
                <a:gd name="connsiteX696" fmla="*/ 1143000 w 5948362"/>
                <a:gd name="connsiteY696" fmla="*/ 1114997 h 2591727"/>
                <a:gd name="connsiteX697" fmla="*/ 1140618 w 5948362"/>
                <a:gd name="connsiteY697" fmla="*/ 1136428 h 2591727"/>
                <a:gd name="connsiteX698" fmla="*/ 1135856 w 5948362"/>
                <a:gd name="connsiteY698" fmla="*/ 1150715 h 2591727"/>
                <a:gd name="connsiteX699" fmla="*/ 1128712 w 5948362"/>
                <a:gd name="connsiteY699" fmla="*/ 1155478 h 2591727"/>
                <a:gd name="connsiteX700" fmla="*/ 1126331 w 5948362"/>
                <a:gd name="connsiteY700" fmla="*/ 1162622 h 2591727"/>
                <a:gd name="connsiteX701" fmla="*/ 1114425 w 5948362"/>
                <a:gd name="connsiteY701" fmla="*/ 1165003 h 2591727"/>
                <a:gd name="connsiteX702" fmla="*/ 1109662 w 5948362"/>
                <a:gd name="connsiteY702" fmla="*/ 1172147 h 2591727"/>
                <a:gd name="connsiteX703" fmla="*/ 1107281 w 5948362"/>
                <a:gd name="connsiteY703" fmla="*/ 1200722 h 2591727"/>
                <a:gd name="connsiteX704" fmla="*/ 1123950 w 5948362"/>
                <a:gd name="connsiteY704" fmla="*/ 1222153 h 2591727"/>
                <a:gd name="connsiteX705" fmla="*/ 1131093 w 5948362"/>
                <a:gd name="connsiteY705" fmla="*/ 1224534 h 2591727"/>
                <a:gd name="connsiteX706" fmla="*/ 1147391 w 5948362"/>
                <a:gd name="connsiteY706" fmla="*/ 1229423 h 2591727"/>
                <a:gd name="connsiteX707" fmla="*/ 1140849 w 5948362"/>
                <a:gd name="connsiteY707" fmla="*/ 1229584 h 2591727"/>
                <a:gd name="connsiteX708" fmla="*/ 1128712 w 5948362"/>
                <a:gd name="connsiteY708" fmla="*/ 1234059 h 2591727"/>
                <a:gd name="connsiteX709" fmla="*/ 1081087 w 5948362"/>
                <a:gd name="connsiteY709" fmla="*/ 1243584 h 2591727"/>
                <a:gd name="connsiteX710" fmla="*/ 990600 w 5948362"/>
                <a:gd name="connsiteY710" fmla="*/ 1253109 h 2591727"/>
                <a:gd name="connsiteX711" fmla="*/ 976312 w 5948362"/>
                <a:gd name="connsiteY711" fmla="*/ 1262634 h 2591727"/>
                <a:gd name="connsiteX712" fmla="*/ 947737 w 5948362"/>
                <a:gd name="connsiteY712" fmla="*/ 1243584 h 2591727"/>
                <a:gd name="connsiteX713" fmla="*/ 957262 w 5948362"/>
                <a:gd name="connsiteY713" fmla="*/ 1276922 h 2591727"/>
                <a:gd name="connsiteX714" fmla="*/ 976312 w 5948362"/>
                <a:gd name="connsiteY714" fmla="*/ 1305497 h 2591727"/>
                <a:gd name="connsiteX715" fmla="*/ 985837 w 5948362"/>
                <a:gd name="connsiteY715" fmla="*/ 1319784 h 2591727"/>
                <a:gd name="connsiteX716" fmla="*/ 1000125 w 5948362"/>
                <a:gd name="connsiteY716" fmla="*/ 1324547 h 2591727"/>
                <a:gd name="connsiteX717" fmla="*/ 1009650 w 5948362"/>
                <a:gd name="connsiteY717" fmla="*/ 1338834 h 2591727"/>
                <a:gd name="connsiteX718" fmla="*/ 1014412 w 5948362"/>
                <a:gd name="connsiteY718" fmla="*/ 1353122 h 2591727"/>
                <a:gd name="connsiteX719" fmla="*/ 990600 w 5948362"/>
                <a:gd name="connsiteY719" fmla="*/ 1348359 h 2591727"/>
                <a:gd name="connsiteX720" fmla="*/ 971550 w 5948362"/>
                <a:gd name="connsiteY720" fmla="*/ 1367409 h 2591727"/>
                <a:gd name="connsiteX721" fmla="*/ 976312 w 5948362"/>
                <a:gd name="connsiteY721" fmla="*/ 1381697 h 2591727"/>
                <a:gd name="connsiteX722" fmla="*/ 928687 w 5948362"/>
                <a:gd name="connsiteY722" fmla="*/ 1386459 h 2591727"/>
                <a:gd name="connsiteX723" fmla="*/ 919162 w 5948362"/>
                <a:gd name="connsiteY723" fmla="*/ 1372172 h 2591727"/>
                <a:gd name="connsiteX724" fmla="*/ 895350 w 5948362"/>
                <a:gd name="connsiteY724" fmla="*/ 1338834 h 2591727"/>
                <a:gd name="connsiteX725" fmla="*/ 895350 w 5948362"/>
                <a:gd name="connsiteY725" fmla="*/ 1300734 h 2591727"/>
                <a:gd name="connsiteX726" fmla="*/ 881062 w 5948362"/>
                <a:gd name="connsiteY726" fmla="*/ 1295972 h 2591727"/>
                <a:gd name="connsiteX727" fmla="*/ 866775 w 5948362"/>
                <a:gd name="connsiteY727" fmla="*/ 1267397 h 2591727"/>
                <a:gd name="connsiteX728" fmla="*/ 852487 w 5948362"/>
                <a:gd name="connsiteY728" fmla="*/ 1262634 h 2591727"/>
                <a:gd name="connsiteX729" fmla="*/ 857250 w 5948362"/>
                <a:gd name="connsiteY729" fmla="*/ 1248347 h 2591727"/>
                <a:gd name="connsiteX730" fmla="*/ 866775 w 5948362"/>
                <a:gd name="connsiteY730" fmla="*/ 1234059 h 2591727"/>
                <a:gd name="connsiteX731" fmla="*/ 847725 w 5948362"/>
                <a:gd name="connsiteY731" fmla="*/ 1210247 h 2591727"/>
                <a:gd name="connsiteX732" fmla="*/ 833437 w 5948362"/>
                <a:gd name="connsiteY732" fmla="*/ 1195959 h 2591727"/>
                <a:gd name="connsiteX733" fmla="*/ 804862 w 5948362"/>
                <a:gd name="connsiteY733" fmla="*/ 1176909 h 2591727"/>
                <a:gd name="connsiteX734" fmla="*/ 776287 w 5948362"/>
                <a:gd name="connsiteY734" fmla="*/ 1167384 h 2591727"/>
                <a:gd name="connsiteX735" fmla="*/ 766762 w 5948362"/>
                <a:gd name="connsiteY735" fmla="*/ 1153097 h 2591727"/>
                <a:gd name="connsiteX736" fmla="*/ 752475 w 5948362"/>
                <a:gd name="connsiteY736" fmla="*/ 1148334 h 2591727"/>
                <a:gd name="connsiteX737" fmla="*/ 747712 w 5948362"/>
                <a:gd name="connsiteY737" fmla="*/ 1134047 h 2591727"/>
                <a:gd name="connsiteX738" fmla="*/ 714375 w 5948362"/>
                <a:gd name="connsiteY738" fmla="*/ 1095947 h 2591727"/>
                <a:gd name="connsiteX739" fmla="*/ 685800 w 5948362"/>
                <a:gd name="connsiteY739" fmla="*/ 1095947 h 2591727"/>
                <a:gd name="connsiteX740" fmla="*/ 690562 w 5948362"/>
                <a:gd name="connsiteY740" fmla="*/ 1081659 h 2591727"/>
                <a:gd name="connsiteX741" fmla="*/ 681037 w 5948362"/>
                <a:gd name="connsiteY741" fmla="*/ 1053084 h 2591727"/>
                <a:gd name="connsiteX742" fmla="*/ 652462 w 5948362"/>
                <a:gd name="connsiteY742" fmla="*/ 1067372 h 2591727"/>
                <a:gd name="connsiteX743" fmla="*/ 642937 w 5948362"/>
                <a:gd name="connsiteY743" fmla="*/ 1110234 h 2591727"/>
                <a:gd name="connsiteX744" fmla="*/ 657225 w 5948362"/>
                <a:gd name="connsiteY744" fmla="*/ 1119759 h 2591727"/>
                <a:gd name="connsiteX745" fmla="*/ 685800 w 5948362"/>
                <a:gd name="connsiteY745" fmla="*/ 1129284 h 2591727"/>
                <a:gd name="connsiteX746" fmla="*/ 704850 w 5948362"/>
                <a:gd name="connsiteY746" fmla="*/ 1186434 h 2591727"/>
                <a:gd name="connsiteX747" fmla="*/ 719137 w 5948362"/>
                <a:gd name="connsiteY747" fmla="*/ 1215009 h 2591727"/>
                <a:gd name="connsiteX748" fmla="*/ 733425 w 5948362"/>
                <a:gd name="connsiteY748" fmla="*/ 1219772 h 2591727"/>
                <a:gd name="connsiteX749" fmla="*/ 762000 w 5948362"/>
                <a:gd name="connsiteY749" fmla="*/ 1238822 h 2591727"/>
                <a:gd name="connsiteX750" fmla="*/ 809625 w 5948362"/>
                <a:gd name="connsiteY750" fmla="*/ 1253109 h 2591727"/>
                <a:gd name="connsiteX751" fmla="*/ 828675 w 5948362"/>
                <a:gd name="connsiteY751" fmla="*/ 1281684 h 2591727"/>
                <a:gd name="connsiteX752" fmla="*/ 809625 w 5948362"/>
                <a:gd name="connsiteY752" fmla="*/ 1276922 h 2591727"/>
                <a:gd name="connsiteX753" fmla="*/ 781050 w 5948362"/>
                <a:gd name="connsiteY753" fmla="*/ 1267397 h 2591727"/>
                <a:gd name="connsiteX754" fmla="*/ 771525 w 5948362"/>
                <a:gd name="connsiteY754" fmla="*/ 1281684 h 2591727"/>
                <a:gd name="connsiteX755" fmla="*/ 781050 w 5948362"/>
                <a:gd name="connsiteY755" fmla="*/ 1295972 h 2591727"/>
                <a:gd name="connsiteX756" fmla="*/ 785812 w 5948362"/>
                <a:gd name="connsiteY756" fmla="*/ 1310259 h 2591727"/>
                <a:gd name="connsiteX757" fmla="*/ 776287 w 5948362"/>
                <a:gd name="connsiteY757" fmla="*/ 1324547 h 2591727"/>
                <a:gd name="connsiteX758" fmla="*/ 766317 w 5948362"/>
                <a:gd name="connsiteY758" fmla="*/ 1326426 h 2591727"/>
                <a:gd name="connsiteX759" fmla="*/ 760298 w 5948362"/>
                <a:gd name="connsiteY759" fmla="*/ 1328337 h 2591727"/>
                <a:gd name="connsiteX760" fmla="*/ 760524 w 5948362"/>
                <a:gd name="connsiteY760" fmla="*/ 1327912 h 2591727"/>
                <a:gd name="connsiteX761" fmla="*/ 762000 w 5948362"/>
                <a:gd name="connsiteY761" fmla="*/ 1319784 h 2591727"/>
                <a:gd name="connsiteX762" fmla="*/ 771525 w 5948362"/>
                <a:gd name="connsiteY762" fmla="*/ 1305497 h 2591727"/>
                <a:gd name="connsiteX763" fmla="*/ 757237 w 5948362"/>
                <a:gd name="connsiteY763" fmla="*/ 1295972 h 2591727"/>
                <a:gd name="connsiteX764" fmla="*/ 738187 w 5948362"/>
                <a:gd name="connsiteY764" fmla="*/ 1267397 h 2591727"/>
                <a:gd name="connsiteX765" fmla="*/ 709612 w 5948362"/>
                <a:gd name="connsiteY765" fmla="*/ 1257872 h 2591727"/>
                <a:gd name="connsiteX766" fmla="*/ 695325 w 5948362"/>
                <a:gd name="connsiteY766" fmla="*/ 1253109 h 2591727"/>
                <a:gd name="connsiteX767" fmla="*/ 685800 w 5948362"/>
                <a:gd name="connsiteY767" fmla="*/ 1238822 h 2591727"/>
                <a:gd name="connsiteX768" fmla="*/ 671512 w 5948362"/>
                <a:gd name="connsiteY768" fmla="*/ 1234059 h 2591727"/>
                <a:gd name="connsiteX769" fmla="*/ 642937 w 5948362"/>
                <a:gd name="connsiteY769" fmla="*/ 1219772 h 2591727"/>
                <a:gd name="connsiteX770" fmla="*/ 623887 w 5948362"/>
                <a:gd name="connsiteY770" fmla="*/ 1191197 h 2591727"/>
                <a:gd name="connsiteX771" fmla="*/ 595312 w 5948362"/>
                <a:gd name="connsiteY771" fmla="*/ 1176909 h 2591727"/>
                <a:gd name="connsiteX772" fmla="*/ 581025 w 5948362"/>
                <a:gd name="connsiteY772" fmla="*/ 1172147 h 2591727"/>
                <a:gd name="connsiteX773" fmla="*/ 557212 w 5948362"/>
                <a:gd name="connsiteY773" fmla="*/ 1143572 h 2591727"/>
                <a:gd name="connsiteX774" fmla="*/ 533400 w 5948362"/>
                <a:gd name="connsiteY774" fmla="*/ 1119759 h 2591727"/>
                <a:gd name="connsiteX775" fmla="*/ 500062 w 5948362"/>
                <a:gd name="connsiteY775" fmla="*/ 1129284 h 2591727"/>
                <a:gd name="connsiteX776" fmla="*/ 471487 w 5948362"/>
                <a:gd name="connsiteY776" fmla="*/ 1134047 h 2591727"/>
                <a:gd name="connsiteX777" fmla="*/ 461962 w 5948362"/>
                <a:gd name="connsiteY777" fmla="*/ 1148334 h 2591727"/>
                <a:gd name="connsiteX778" fmla="*/ 433387 w 5948362"/>
                <a:gd name="connsiteY778" fmla="*/ 1162622 h 2591727"/>
                <a:gd name="connsiteX779" fmla="*/ 376237 w 5948362"/>
                <a:gd name="connsiteY779" fmla="*/ 1157859 h 2591727"/>
                <a:gd name="connsiteX780" fmla="*/ 342900 w 5948362"/>
                <a:gd name="connsiteY780" fmla="*/ 1176909 h 2591727"/>
                <a:gd name="connsiteX781" fmla="*/ 357187 w 5948362"/>
                <a:gd name="connsiteY781" fmla="*/ 1181672 h 2591727"/>
                <a:gd name="connsiteX782" fmla="*/ 371475 w 5948362"/>
                <a:gd name="connsiteY782" fmla="*/ 1191197 h 2591727"/>
                <a:gd name="connsiteX783" fmla="*/ 357187 w 5948362"/>
                <a:gd name="connsiteY783" fmla="*/ 1219772 h 2591727"/>
                <a:gd name="connsiteX784" fmla="*/ 342900 w 5948362"/>
                <a:gd name="connsiteY784" fmla="*/ 1224534 h 2591727"/>
                <a:gd name="connsiteX785" fmla="*/ 314325 w 5948362"/>
                <a:gd name="connsiteY785" fmla="*/ 1243584 h 2591727"/>
                <a:gd name="connsiteX786" fmla="*/ 285750 w 5948362"/>
                <a:gd name="connsiteY786" fmla="*/ 1257872 h 2591727"/>
                <a:gd name="connsiteX787" fmla="*/ 271462 w 5948362"/>
                <a:gd name="connsiteY787" fmla="*/ 1319784 h 2591727"/>
                <a:gd name="connsiteX788" fmla="*/ 261937 w 5948362"/>
                <a:gd name="connsiteY788" fmla="*/ 1348359 h 2591727"/>
                <a:gd name="connsiteX789" fmla="*/ 247650 w 5948362"/>
                <a:gd name="connsiteY789" fmla="*/ 1353122 h 2591727"/>
                <a:gd name="connsiteX790" fmla="*/ 233362 w 5948362"/>
                <a:gd name="connsiteY790" fmla="*/ 1362647 h 2591727"/>
                <a:gd name="connsiteX791" fmla="*/ 204787 w 5948362"/>
                <a:gd name="connsiteY791" fmla="*/ 1372172 h 2591727"/>
                <a:gd name="connsiteX792" fmla="*/ 176212 w 5948362"/>
                <a:gd name="connsiteY792" fmla="*/ 1386459 h 2591727"/>
                <a:gd name="connsiteX793" fmla="*/ 128587 w 5948362"/>
                <a:gd name="connsiteY793" fmla="*/ 1391222 h 2591727"/>
                <a:gd name="connsiteX794" fmla="*/ 85725 w 5948362"/>
                <a:gd name="connsiteY794" fmla="*/ 1395984 h 2591727"/>
                <a:gd name="connsiteX795" fmla="*/ 71437 w 5948362"/>
                <a:gd name="connsiteY795" fmla="*/ 1386459 h 2591727"/>
                <a:gd name="connsiteX796" fmla="*/ 38100 w 5948362"/>
                <a:gd name="connsiteY796" fmla="*/ 1362647 h 2591727"/>
                <a:gd name="connsiteX797" fmla="*/ 19050 w 5948362"/>
                <a:gd name="connsiteY797" fmla="*/ 1357884 h 2591727"/>
                <a:gd name="connsiteX798" fmla="*/ 4762 w 5948362"/>
                <a:gd name="connsiteY798" fmla="*/ 1334072 h 2591727"/>
                <a:gd name="connsiteX799" fmla="*/ 9525 w 5948362"/>
                <a:gd name="connsiteY799" fmla="*/ 1291209 h 2591727"/>
                <a:gd name="connsiteX800" fmla="*/ 14287 w 5948362"/>
                <a:gd name="connsiteY800" fmla="*/ 1276922 h 2591727"/>
                <a:gd name="connsiteX801" fmla="*/ 19050 w 5948362"/>
                <a:gd name="connsiteY801" fmla="*/ 1257872 h 2591727"/>
                <a:gd name="connsiteX802" fmla="*/ 14287 w 5948362"/>
                <a:gd name="connsiteY802" fmla="*/ 1215009 h 2591727"/>
                <a:gd name="connsiteX803" fmla="*/ 4762 w 5948362"/>
                <a:gd name="connsiteY803" fmla="*/ 1186434 h 2591727"/>
                <a:gd name="connsiteX804" fmla="*/ 0 w 5948362"/>
                <a:gd name="connsiteY804" fmla="*/ 1172147 h 2591727"/>
                <a:gd name="connsiteX805" fmla="*/ 57150 w 5948362"/>
                <a:gd name="connsiteY805" fmla="*/ 1157859 h 2591727"/>
                <a:gd name="connsiteX806" fmla="*/ 109537 w 5948362"/>
                <a:gd name="connsiteY806" fmla="*/ 1153097 h 2591727"/>
                <a:gd name="connsiteX807" fmla="*/ 238125 w 5948362"/>
                <a:gd name="connsiteY807" fmla="*/ 1148334 h 2591727"/>
                <a:gd name="connsiteX808" fmla="*/ 238125 w 5948362"/>
                <a:gd name="connsiteY808" fmla="*/ 1076897 h 2591727"/>
                <a:gd name="connsiteX809" fmla="*/ 233362 w 5948362"/>
                <a:gd name="connsiteY809" fmla="*/ 1048322 h 2591727"/>
                <a:gd name="connsiteX810" fmla="*/ 219075 w 5948362"/>
                <a:gd name="connsiteY810" fmla="*/ 1038797 h 2591727"/>
                <a:gd name="connsiteX811" fmla="*/ 209550 w 5948362"/>
                <a:gd name="connsiteY811" fmla="*/ 1014984 h 2591727"/>
                <a:gd name="connsiteX812" fmla="*/ 180975 w 5948362"/>
                <a:gd name="connsiteY812" fmla="*/ 1010222 h 2591727"/>
                <a:gd name="connsiteX813" fmla="*/ 166687 w 5948362"/>
                <a:gd name="connsiteY813" fmla="*/ 1000697 h 2591727"/>
                <a:gd name="connsiteX814" fmla="*/ 157162 w 5948362"/>
                <a:gd name="connsiteY814" fmla="*/ 986409 h 2591727"/>
                <a:gd name="connsiteX815" fmla="*/ 171450 w 5948362"/>
                <a:gd name="connsiteY815" fmla="*/ 976884 h 2591727"/>
                <a:gd name="connsiteX816" fmla="*/ 228600 w 5948362"/>
                <a:gd name="connsiteY816" fmla="*/ 972122 h 2591727"/>
                <a:gd name="connsiteX817" fmla="*/ 238125 w 5948362"/>
                <a:gd name="connsiteY817" fmla="*/ 957834 h 2591727"/>
                <a:gd name="connsiteX818" fmla="*/ 276225 w 5948362"/>
                <a:gd name="connsiteY818" fmla="*/ 943547 h 2591727"/>
                <a:gd name="connsiteX819" fmla="*/ 290512 w 5948362"/>
                <a:gd name="connsiteY819" fmla="*/ 938784 h 2591727"/>
                <a:gd name="connsiteX820" fmla="*/ 314325 w 5948362"/>
                <a:gd name="connsiteY820" fmla="*/ 934022 h 2591727"/>
                <a:gd name="connsiteX821" fmla="*/ 328612 w 5948362"/>
                <a:gd name="connsiteY821" fmla="*/ 924497 h 2591727"/>
                <a:gd name="connsiteX822" fmla="*/ 352425 w 5948362"/>
                <a:gd name="connsiteY822" fmla="*/ 900684 h 2591727"/>
                <a:gd name="connsiteX823" fmla="*/ 390525 w 5948362"/>
                <a:gd name="connsiteY823" fmla="*/ 891159 h 2591727"/>
                <a:gd name="connsiteX824" fmla="*/ 404812 w 5948362"/>
                <a:gd name="connsiteY824" fmla="*/ 886397 h 2591727"/>
                <a:gd name="connsiteX825" fmla="*/ 414337 w 5948362"/>
                <a:gd name="connsiteY825" fmla="*/ 872109 h 2591727"/>
                <a:gd name="connsiteX826" fmla="*/ 442912 w 5948362"/>
                <a:gd name="connsiteY826" fmla="*/ 857822 h 2591727"/>
                <a:gd name="connsiteX827" fmla="*/ 452437 w 5948362"/>
                <a:gd name="connsiteY827" fmla="*/ 824484 h 2591727"/>
                <a:gd name="connsiteX828" fmla="*/ 457200 w 5948362"/>
                <a:gd name="connsiteY828" fmla="*/ 810197 h 2591727"/>
                <a:gd name="connsiteX829" fmla="*/ 557212 w 5948362"/>
                <a:gd name="connsiteY829" fmla="*/ 805434 h 2591727"/>
                <a:gd name="connsiteX830" fmla="*/ 552450 w 5948362"/>
                <a:gd name="connsiteY830" fmla="*/ 767334 h 2591727"/>
                <a:gd name="connsiteX831" fmla="*/ 538162 w 5948362"/>
                <a:gd name="connsiteY831" fmla="*/ 757809 h 2591727"/>
                <a:gd name="connsiteX832" fmla="*/ 528637 w 5948362"/>
                <a:gd name="connsiteY832" fmla="*/ 729234 h 2591727"/>
                <a:gd name="connsiteX833" fmla="*/ 523875 w 5948362"/>
                <a:gd name="connsiteY833" fmla="*/ 714947 h 2591727"/>
                <a:gd name="connsiteX834" fmla="*/ 547687 w 5948362"/>
                <a:gd name="connsiteY834" fmla="*/ 676847 h 2591727"/>
                <a:gd name="connsiteX835" fmla="*/ 576262 w 5948362"/>
                <a:gd name="connsiteY835" fmla="*/ 681609 h 2591727"/>
                <a:gd name="connsiteX836" fmla="*/ 585787 w 5948362"/>
                <a:gd name="connsiteY836" fmla="*/ 767334 h 2591727"/>
                <a:gd name="connsiteX837" fmla="*/ 614362 w 5948362"/>
                <a:gd name="connsiteY837" fmla="*/ 781622 h 2591727"/>
                <a:gd name="connsiteX838" fmla="*/ 623887 w 5948362"/>
                <a:gd name="connsiteY838" fmla="*/ 795909 h 2591727"/>
                <a:gd name="connsiteX839" fmla="*/ 652462 w 5948362"/>
                <a:gd name="connsiteY839" fmla="*/ 805434 h 2591727"/>
                <a:gd name="connsiteX840" fmla="*/ 676275 w 5948362"/>
                <a:gd name="connsiteY840" fmla="*/ 800672 h 2591727"/>
                <a:gd name="connsiteX841" fmla="*/ 704850 w 5948362"/>
                <a:gd name="connsiteY841" fmla="*/ 791147 h 2591727"/>
                <a:gd name="connsiteX842" fmla="*/ 762000 w 5948362"/>
                <a:gd name="connsiteY842" fmla="*/ 786384 h 2591727"/>
                <a:gd name="connsiteX843" fmla="*/ 776287 w 5948362"/>
                <a:gd name="connsiteY843" fmla="*/ 781622 h 2591727"/>
                <a:gd name="connsiteX844" fmla="*/ 847725 w 5948362"/>
                <a:gd name="connsiteY844" fmla="*/ 791147 h 2591727"/>
                <a:gd name="connsiteX845" fmla="*/ 871537 w 5948362"/>
                <a:gd name="connsiteY845" fmla="*/ 786384 h 2591727"/>
                <a:gd name="connsiteX846" fmla="*/ 881062 w 5948362"/>
                <a:gd name="connsiteY846" fmla="*/ 772097 h 2591727"/>
                <a:gd name="connsiteX847" fmla="*/ 909637 w 5948362"/>
                <a:gd name="connsiteY847" fmla="*/ 762572 h 2591727"/>
                <a:gd name="connsiteX848" fmla="*/ 919162 w 5948362"/>
                <a:gd name="connsiteY848" fmla="*/ 719709 h 2591727"/>
                <a:gd name="connsiteX849" fmla="*/ 923925 w 5948362"/>
                <a:gd name="connsiteY849" fmla="*/ 705422 h 2591727"/>
                <a:gd name="connsiteX850" fmla="*/ 952500 w 5948362"/>
                <a:gd name="connsiteY850" fmla="*/ 691134 h 2591727"/>
                <a:gd name="connsiteX851" fmla="*/ 1004887 w 5948362"/>
                <a:gd name="connsiteY851" fmla="*/ 691134 h 2591727"/>
                <a:gd name="connsiteX852" fmla="*/ 1000125 w 5948362"/>
                <a:gd name="connsiteY852" fmla="*/ 662559 h 2591727"/>
                <a:gd name="connsiteX853" fmla="*/ 985837 w 5948362"/>
                <a:gd name="connsiteY853" fmla="*/ 653034 h 2591727"/>
                <a:gd name="connsiteX854" fmla="*/ 990600 w 5948362"/>
                <a:gd name="connsiteY854" fmla="*/ 633984 h 2591727"/>
                <a:gd name="connsiteX855" fmla="*/ 1033462 w 5948362"/>
                <a:gd name="connsiteY855" fmla="*/ 614934 h 2591727"/>
                <a:gd name="connsiteX856" fmla="*/ 1133475 w 5948362"/>
                <a:gd name="connsiteY856" fmla="*/ 605409 h 2591727"/>
                <a:gd name="connsiteX857" fmla="*/ 1157287 w 5948362"/>
                <a:gd name="connsiteY857" fmla="*/ 600647 h 2591727"/>
                <a:gd name="connsiteX858" fmla="*/ 1166812 w 5948362"/>
                <a:gd name="connsiteY858" fmla="*/ 586359 h 2591727"/>
                <a:gd name="connsiteX859" fmla="*/ 1128712 w 5948362"/>
                <a:gd name="connsiteY859" fmla="*/ 576834 h 2591727"/>
                <a:gd name="connsiteX860" fmla="*/ 1052512 w 5948362"/>
                <a:gd name="connsiteY860" fmla="*/ 581597 h 2591727"/>
                <a:gd name="connsiteX861" fmla="*/ 1033462 w 5948362"/>
                <a:gd name="connsiteY861" fmla="*/ 586359 h 2591727"/>
                <a:gd name="connsiteX862" fmla="*/ 1019175 w 5948362"/>
                <a:gd name="connsiteY862" fmla="*/ 595884 h 2591727"/>
                <a:gd name="connsiteX863" fmla="*/ 938212 w 5948362"/>
                <a:gd name="connsiteY863" fmla="*/ 591122 h 2591727"/>
                <a:gd name="connsiteX864" fmla="*/ 928687 w 5948362"/>
                <a:gd name="connsiteY864" fmla="*/ 576834 h 2591727"/>
                <a:gd name="connsiteX865" fmla="*/ 919162 w 5948362"/>
                <a:gd name="connsiteY865" fmla="*/ 548259 h 2591727"/>
                <a:gd name="connsiteX866" fmla="*/ 914400 w 5948362"/>
                <a:gd name="connsiteY866" fmla="*/ 510159 h 2591727"/>
                <a:gd name="connsiteX867" fmla="*/ 923925 w 5948362"/>
                <a:gd name="connsiteY867" fmla="*/ 495872 h 2591727"/>
                <a:gd name="connsiteX868" fmla="*/ 952500 w 5948362"/>
                <a:gd name="connsiteY868" fmla="*/ 486347 h 2591727"/>
                <a:gd name="connsiteX869" fmla="*/ 966787 w 5948362"/>
                <a:gd name="connsiteY869" fmla="*/ 481584 h 2591727"/>
                <a:gd name="connsiteX870" fmla="*/ 995362 w 5948362"/>
                <a:gd name="connsiteY870" fmla="*/ 467297 h 2591727"/>
                <a:gd name="connsiteX871" fmla="*/ 1007981 w 5948362"/>
                <a:gd name="connsiteY871" fmla="*/ 454522 h 2591727"/>
                <a:gd name="connsiteX872" fmla="*/ 1011157 w 5948362"/>
                <a:gd name="connsiteY872" fmla="*/ 451168 h 2591727"/>
                <a:gd name="connsiteX873" fmla="*/ 1008435 w 5948362"/>
                <a:gd name="connsiteY873" fmla="*/ 456445 h 2591727"/>
                <a:gd name="connsiteX874" fmla="*/ 1023937 w 5948362"/>
                <a:gd name="connsiteY874" fmla="*/ 448247 h 2591727"/>
                <a:gd name="connsiteX875" fmla="*/ 1038225 w 5948362"/>
                <a:gd name="connsiteY875" fmla="*/ 433959 h 2591727"/>
                <a:gd name="connsiteX876" fmla="*/ 1042987 w 5948362"/>
                <a:gd name="connsiteY876" fmla="*/ 419672 h 2591727"/>
                <a:gd name="connsiteX877" fmla="*/ 1014412 w 5948362"/>
                <a:gd name="connsiteY877" fmla="*/ 405384 h 2591727"/>
                <a:gd name="connsiteX878" fmla="*/ 952500 w 5948362"/>
                <a:gd name="connsiteY878" fmla="*/ 391097 h 2591727"/>
                <a:gd name="connsiteX879" fmla="*/ 923925 w 5948362"/>
                <a:gd name="connsiteY879" fmla="*/ 405384 h 2591727"/>
                <a:gd name="connsiteX880" fmla="*/ 914400 w 5948362"/>
                <a:gd name="connsiteY880" fmla="*/ 433959 h 2591727"/>
                <a:gd name="connsiteX881" fmla="*/ 890587 w 5948362"/>
                <a:gd name="connsiteY881" fmla="*/ 476822 h 2591727"/>
                <a:gd name="connsiteX882" fmla="*/ 842962 w 5948362"/>
                <a:gd name="connsiteY882" fmla="*/ 491109 h 2591727"/>
                <a:gd name="connsiteX883" fmla="*/ 828675 w 5948362"/>
                <a:gd name="connsiteY883" fmla="*/ 495872 h 2591727"/>
                <a:gd name="connsiteX884" fmla="*/ 814387 w 5948362"/>
                <a:gd name="connsiteY884" fmla="*/ 500634 h 2591727"/>
                <a:gd name="connsiteX885" fmla="*/ 804862 w 5948362"/>
                <a:gd name="connsiteY885" fmla="*/ 514922 h 2591727"/>
                <a:gd name="connsiteX886" fmla="*/ 790575 w 5948362"/>
                <a:gd name="connsiteY886" fmla="*/ 529209 h 2591727"/>
                <a:gd name="connsiteX887" fmla="*/ 795337 w 5948362"/>
                <a:gd name="connsiteY887" fmla="*/ 553022 h 2591727"/>
                <a:gd name="connsiteX888" fmla="*/ 814387 w 5948362"/>
                <a:gd name="connsiteY888" fmla="*/ 581597 h 2591727"/>
                <a:gd name="connsiteX889" fmla="*/ 823912 w 5948362"/>
                <a:gd name="connsiteY889" fmla="*/ 595884 h 2591727"/>
                <a:gd name="connsiteX890" fmla="*/ 828675 w 5948362"/>
                <a:gd name="connsiteY890" fmla="*/ 610172 h 2591727"/>
                <a:gd name="connsiteX891" fmla="*/ 823912 w 5948362"/>
                <a:gd name="connsiteY891" fmla="*/ 624459 h 2591727"/>
                <a:gd name="connsiteX892" fmla="*/ 809625 w 5948362"/>
                <a:gd name="connsiteY892" fmla="*/ 629222 h 2591727"/>
                <a:gd name="connsiteX893" fmla="*/ 776287 w 5948362"/>
                <a:gd name="connsiteY893" fmla="*/ 643509 h 2591727"/>
                <a:gd name="connsiteX894" fmla="*/ 766762 w 5948362"/>
                <a:gd name="connsiteY894" fmla="*/ 657797 h 2591727"/>
                <a:gd name="connsiteX895" fmla="*/ 762000 w 5948362"/>
                <a:gd name="connsiteY895" fmla="*/ 681609 h 2591727"/>
                <a:gd name="connsiteX896" fmla="*/ 757237 w 5948362"/>
                <a:gd name="connsiteY896" fmla="*/ 695897 h 2591727"/>
                <a:gd name="connsiteX897" fmla="*/ 752475 w 5948362"/>
                <a:gd name="connsiteY897" fmla="*/ 719709 h 2591727"/>
                <a:gd name="connsiteX898" fmla="*/ 723900 w 5948362"/>
                <a:gd name="connsiteY898" fmla="*/ 729234 h 2591727"/>
                <a:gd name="connsiteX899" fmla="*/ 709612 w 5948362"/>
                <a:gd name="connsiteY899" fmla="*/ 738759 h 2591727"/>
                <a:gd name="connsiteX900" fmla="*/ 681037 w 5948362"/>
                <a:gd name="connsiteY900" fmla="*/ 748284 h 2591727"/>
                <a:gd name="connsiteX901" fmla="*/ 666750 w 5948362"/>
                <a:gd name="connsiteY901" fmla="*/ 757809 h 2591727"/>
                <a:gd name="connsiteX902" fmla="*/ 628650 w 5948362"/>
                <a:gd name="connsiteY902" fmla="*/ 729234 h 2591727"/>
                <a:gd name="connsiteX903" fmla="*/ 642937 w 5948362"/>
                <a:gd name="connsiteY903" fmla="*/ 724472 h 2591727"/>
                <a:gd name="connsiteX904" fmla="*/ 661987 w 5948362"/>
                <a:gd name="connsiteY904" fmla="*/ 714947 h 2591727"/>
                <a:gd name="connsiteX905" fmla="*/ 657225 w 5948362"/>
                <a:gd name="connsiteY905" fmla="*/ 695897 h 2591727"/>
                <a:gd name="connsiteX906" fmla="*/ 628650 w 5948362"/>
                <a:gd name="connsiteY906" fmla="*/ 672084 h 2591727"/>
                <a:gd name="connsiteX907" fmla="*/ 614362 w 5948362"/>
                <a:gd name="connsiteY907" fmla="*/ 643509 h 2591727"/>
                <a:gd name="connsiteX908" fmla="*/ 604837 w 5948362"/>
                <a:gd name="connsiteY908" fmla="*/ 610172 h 2591727"/>
                <a:gd name="connsiteX909" fmla="*/ 571500 w 5948362"/>
                <a:gd name="connsiteY909" fmla="*/ 614934 h 2591727"/>
                <a:gd name="connsiteX910" fmla="*/ 557212 w 5948362"/>
                <a:gd name="connsiteY910" fmla="*/ 624459 h 2591727"/>
                <a:gd name="connsiteX911" fmla="*/ 542925 w 5948362"/>
                <a:gd name="connsiteY911" fmla="*/ 629222 h 2591727"/>
                <a:gd name="connsiteX912" fmla="*/ 514350 w 5948362"/>
                <a:gd name="connsiteY912" fmla="*/ 643509 h 2591727"/>
                <a:gd name="connsiteX913" fmla="*/ 490537 w 5948362"/>
                <a:gd name="connsiteY913" fmla="*/ 662559 h 2591727"/>
                <a:gd name="connsiteX914" fmla="*/ 461962 w 5948362"/>
                <a:gd name="connsiteY914" fmla="*/ 653034 h 2591727"/>
                <a:gd name="connsiteX915" fmla="*/ 442912 w 5948362"/>
                <a:gd name="connsiteY915" fmla="*/ 610172 h 2591727"/>
                <a:gd name="connsiteX916" fmla="*/ 438150 w 5948362"/>
                <a:gd name="connsiteY916" fmla="*/ 595884 h 2591727"/>
                <a:gd name="connsiteX917" fmla="*/ 433387 w 5948362"/>
                <a:gd name="connsiteY917" fmla="*/ 519684 h 2591727"/>
                <a:gd name="connsiteX918" fmla="*/ 481012 w 5948362"/>
                <a:gd name="connsiteY918" fmla="*/ 514922 h 2591727"/>
                <a:gd name="connsiteX919" fmla="*/ 514350 w 5948362"/>
                <a:gd name="connsiteY919" fmla="*/ 505397 h 2591727"/>
                <a:gd name="connsiteX920" fmla="*/ 538162 w 5948362"/>
                <a:gd name="connsiteY920" fmla="*/ 486347 h 2591727"/>
                <a:gd name="connsiteX921" fmla="*/ 566737 w 5948362"/>
                <a:gd name="connsiteY921" fmla="*/ 467297 h 2591727"/>
                <a:gd name="connsiteX922" fmla="*/ 595312 w 5948362"/>
                <a:gd name="connsiteY922" fmla="*/ 457772 h 2591727"/>
                <a:gd name="connsiteX923" fmla="*/ 623887 w 5948362"/>
                <a:gd name="connsiteY923" fmla="*/ 438722 h 2591727"/>
                <a:gd name="connsiteX924" fmla="*/ 638175 w 5948362"/>
                <a:gd name="connsiteY924" fmla="*/ 433959 h 2591727"/>
                <a:gd name="connsiteX925" fmla="*/ 666750 w 5948362"/>
                <a:gd name="connsiteY925" fmla="*/ 414909 h 2591727"/>
                <a:gd name="connsiteX926" fmla="*/ 681037 w 5948362"/>
                <a:gd name="connsiteY926" fmla="*/ 386334 h 2591727"/>
                <a:gd name="connsiteX927" fmla="*/ 695325 w 5948362"/>
                <a:gd name="connsiteY927" fmla="*/ 376809 h 2591727"/>
                <a:gd name="connsiteX928" fmla="*/ 728662 w 5948362"/>
                <a:gd name="connsiteY928" fmla="*/ 338709 h 2591727"/>
                <a:gd name="connsiteX929" fmla="*/ 700087 w 5948362"/>
                <a:gd name="connsiteY929" fmla="*/ 319659 h 2591727"/>
                <a:gd name="connsiteX930" fmla="*/ 719137 w 5948362"/>
                <a:gd name="connsiteY930" fmla="*/ 314897 h 2591727"/>
                <a:gd name="connsiteX931" fmla="*/ 733425 w 5948362"/>
                <a:gd name="connsiteY931" fmla="*/ 310134 h 2591727"/>
                <a:gd name="connsiteX932" fmla="*/ 781050 w 5948362"/>
                <a:gd name="connsiteY932" fmla="*/ 300609 h 2591727"/>
                <a:gd name="connsiteX933" fmla="*/ 795337 w 5948362"/>
                <a:gd name="connsiteY933" fmla="*/ 295847 h 2591727"/>
                <a:gd name="connsiteX934" fmla="*/ 823912 w 5948362"/>
                <a:gd name="connsiteY934" fmla="*/ 276797 h 2591727"/>
                <a:gd name="connsiteX935" fmla="*/ 838200 w 5948362"/>
                <a:gd name="connsiteY935" fmla="*/ 267272 h 2591727"/>
                <a:gd name="connsiteX936" fmla="*/ 866775 w 5948362"/>
                <a:gd name="connsiteY936" fmla="*/ 257747 h 2591727"/>
                <a:gd name="connsiteX937" fmla="*/ 885825 w 5948362"/>
                <a:gd name="connsiteY937" fmla="*/ 252984 h 2591727"/>
                <a:gd name="connsiteX938" fmla="*/ 914400 w 5948362"/>
                <a:gd name="connsiteY938" fmla="*/ 243459 h 2591727"/>
                <a:gd name="connsiteX939" fmla="*/ 928687 w 5948362"/>
                <a:gd name="connsiteY939" fmla="*/ 238697 h 2591727"/>
                <a:gd name="connsiteX940" fmla="*/ 971550 w 5948362"/>
                <a:gd name="connsiteY940" fmla="*/ 229172 h 2591727"/>
                <a:gd name="connsiteX941" fmla="*/ 1119187 w 5948362"/>
                <a:gd name="connsiteY941" fmla="*/ 229172 h 2591727"/>
                <a:gd name="connsiteX942" fmla="*/ 1166812 w 5948362"/>
                <a:gd name="connsiteY942" fmla="*/ 233934 h 2591727"/>
                <a:gd name="connsiteX943" fmla="*/ 1223962 w 5948362"/>
                <a:gd name="connsiteY943" fmla="*/ 252984 h 2591727"/>
                <a:gd name="connsiteX944" fmla="*/ 1238250 w 5948362"/>
                <a:gd name="connsiteY944" fmla="*/ 257747 h 2591727"/>
                <a:gd name="connsiteX945" fmla="*/ 1252537 w 5948362"/>
                <a:gd name="connsiteY945" fmla="*/ 262509 h 2591727"/>
                <a:gd name="connsiteX946" fmla="*/ 1266825 w 5948362"/>
                <a:gd name="connsiteY946" fmla="*/ 272034 h 2591727"/>
                <a:gd name="connsiteX947" fmla="*/ 1314450 w 5948362"/>
                <a:gd name="connsiteY947" fmla="*/ 286322 h 2591727"/>
                <a:gd name="connsiteX948" fmla="*/ 1357312 w 5948362"/>
                <a:gd name="connsiteY948" fmla="*/ 291084 h 2591727"/>
                <a:gd name="connsiteX949" fmla="*/ 1385887 w 5948362"/>
                <a:gd name="connsiteY949" fmla="*/ 300609 h 2591727"/>
                <a:gd name="connsiteX950" fmla="*/ 1400175 w 5948362"/>
                <a:gd name="connsiteY950" fmla="*/ 305372 h 2591727"/>
                <a:gd name="connsiteX951" fmla="*/ 1452562 w 5948362"/>
                <a:gd name="connsiteY951" fmla="*/ 319659 h 2591727"/>
                <a:gd name="connsiteX952" fmla="*/ 1466850 w 5948362"/>
                <a:gd name="connsiteY952" fmla="*/ 324422 h 2591727"/>
                <a:gd name="connsiteX953" fmla="*/ 1481137 w 5948362"/>
                <a:gd name="connsiteY953" fmla="*/ 333947 h 2591727"/>
                <a:gd name="connsiteX954" fmla="*/ 1490662 w 5948362"/>
                <a:gd name="connsiteY954" fmla="*/ 348234 h 2591727"/>
                <a:gd name="connsiteX955" fmla="*/ 1504950 w 5948362"/>
                <a:gd name="connsiteY955" fmla="*/ 357759 h 2591727"/>
                <a:gd name="connsiteX956" fmla="*/ 1500187 w 5948362"/>
                <a:gd name="connsiteY956" fmla="*/ 372047 h 2591727"/>
                <a:gd name="connsiteX957" fmla="*/ 1485900 w 5948362"/>
                <a:gd name="connsiteY957" fmla="*/ 386334 h 2591727"/>
                <a:gd name="connsiteX958" fmla="*/ 1452562 w 5948362"/>
                <a:gd name="connsiteY958" fmla="*/ 395859 h 2591727"/>
                <a:gd name="connsiteX959" fmla="*/ 1362075 w 5948362"/>
                <a:gd name="connsiteY959" fmla="*/ 391097 h 2591727"/>
                <a:gd name="connsiteX960" fmla="*/ 1333500 w 5948362"/>
                <a:gd name="connsiteY960" fmla="*/ 381572 h 2591727"/>
                <a:gd name="connsiteX961" fmla="*/ 1304925 w 5948362"/>
                <a:gd name="connsiteY961" fmla="*/ 362522 h 2591727"/>
                <a:gd name="connsiteX962" fmla="*/ 1271587 w 5948362"/>
                <a:gd name="connsiteY962" fmla="*/ 352997 h 2591727"/>
                <a:gd name="connsiteX963" fmla="*/ 1257300 w 5948362"/>
                <a:gd name="connsiteY963" fmla="*/ 348234 h 2591727"/>
                <a:gd name="connsiteX964" fmla="*/ 1281112 w 5948362"/>
                <a:gd name="connsiteY964" fmla="*/ 381572 h 2591727"/>
                <a:gd name="connsiteX965" fmla="*/ 1295400 w 5948362"/>
                <a:gd name="connsiteY965" fmla="*/ 391097 h 2591727"/>
                <a:gd name="connsiteX966" fmla="*/ 1304925 w 5948362"/>
                <a:gd name="connsiteY966" fmla="*/ 405384 h 2591727"/>
                <a:gd name="connsiteX967" fmla="*/ 1309687 w 5948362"/>
                <a:gd name="connsiteY967" fmla="*/ 448247 h 2591727"/>
                <a:gd name="connsiteX968" fmla="*/ 1323975 w 5948362"/>
                <a:gd name="connsiteY968" fmla="*/ 453009 h 2591727"/>
                <a:gd name="connsiteX969" fmla="*/ 1352550 w 5948362"/>
                <a:gd name="connsiteY969" fmla="*/ 457772 h 2591727"/>
                <a:gd name="connsiteX970" fmla="*/ 1381125 w 5948362"/>
                <a:gd name="connsiteY970" fmla="*/ 453009 h 2591727"/>
                <a:gd name="connsiteX971" fmla="*/ 1376362 w 5948362"/>
                <a:gd name="connsiteY971" fmla="*/ 438722 h 2591727"/>
                <a:gd name="connsiteX972" fmla="*/ 1362075 w 5948362"/>
                <a:gd name="connsiteY972" fmla="*/ 429197 h 2591727"/>
                <a:gd name="connsiteX973" fmla="*/ 1476375 w 5948362"/>
                <a:gd name="connsiteY973" fmla="*/ 419672 h 2591727"/>
                <a:gd name="connsiteX974" fmla="*/ 1490662 w 5948362"/>
                <a:gd name="connsiteY974" fmla="*/ 410147 h 2591727"/>
                <a:gd name="connsiteX975" fmla="*/ 1509712 w 5948362"/>
                <a:gd name="connsiteY975" fmla="*/ 400622 h 2591727"/>
                <a:gd name="connsiteX976" fmla="*/ 1538287 w 5948362"/>
                <a:gd name="connsiteY976" fmla="*/ 391097 h 2591727"/>
                <a:gd name="connsiteX977" fmla="*/ 1552575 w 5948362"/>
                <a:gd name="connsiteY977" fmla="*/ 386334 h 2591727"/>
                <a:gd name="connsiteX978" fmla="*/ 1566862 w 5948362"/>
                <a:gd name="connsiteY978" fmla="*/ 381572 h 2591727"/>
                <a:gd name="connsiteX979" fmla="*/ 1581150 w 5948362"/>
                <a:gd name="connsiteY979" fmla="*/ 376809 h 2591727"/>
                <a:gd name="connsiteX980" fmla="*/ 1614487 w 5948362"/>
                <a:gd name="connsiteY980" fmla="*/ 376809 h 2591727"/>
                <a:gd name="connsiteX981" fmla="*/ 1619250 w 5948362"/>
                <a:gd name="connsiteY981" fmla="*/ 362522 h 2591727"/>
                <a:gd name="connsiteX982" fmla="*/ 1604962 w 5948362"/>
                <a:gd name="connsiteY982" fmla="*/ 338709 h 2591727"/>
                <a:gd name="connsiteX983" fmla="*/ 1614487 w 5948362"/>
                <a:gd name="connsiteY983" fmla="*/ 324422 h 2591727"/>
                <a:gd name="connsiteX984" fmla="*/ 1600200 w 5948362"/>
                <a:gd name="connsiteY984" fmla="*/ 310134 h 2591727"/>
                <a:gd name="connsiteX985" fmla="*/ 1638300 w 5948362"/>
                <a:gd name="connsiteY985" fmla="*/ 314897 h 2591727"/>
                <a:gd name="connsiteX986" fmla="*/ 1652587 w 5948362"/>
                <a:gd name="connsiteY986" fmla="*/ 319659 h 2591727"/>
                <a:gd name="connsiteX987" fmla="*/ 1647825 w 5948362"/>
                <a:gd name="connsiteY987" fmla="*/ 343472 h 2591727"/>
                <a:gd name="connsiteX988" fmla="*/ 1633537 w 5948362"/>
                <a:gd name="connsiteY988" fmla="*/ 348234 h 2591727"/>
                <a:gd name="connsiteX989" fmla="*/ 1628775 w 5948362"/>
                <a:gd name="connsiteY989" fmla="*/ 362522 h 2591727"/>
                <a:gd name="connsiteX990" fmla="*/ 1657350 w 5948362"/>
                <a:gd name="connsiteY990" fmla="*/ 372047 h 2591727"/>
                <a:gd name="connsiteX991" fmla="*/ 1714500 w 5948362"/>
                <a:gd name="connsiteY991" fmla="*/ 357759 h 2591727"/>
                <a:gd name="connsiteX992" fmla="*/ 1728787 w 5948362"/>
                <a:gd name="connsiteY992" fmla="*/ 329184 h 2591727"/>
                <a:gd name="connsiteX993" fmla="*/ 1757362 w 5948362"/>
                <a:gd name="connsiteY993" fmla="*/ 319659 h 2591727"/>
                <a:gd name="connsiteX994" fmla="*/ 1833562 w 5948362"/>
                <a:gd name="connsiteY994" fmla="*/ 310134 h 2591727"/>
                <a:gd name="connsiteX995" fmla="*/ 1862137 w 5948362"/>
                <a:gd name="connsiteY995" fmla="*/ 305372 h 2591727"/>
                <a:gd name="connsiteX996" fmla="*/ 1914525 w 5948362"/>
                <a:gd name="connsiteY996" fmla="*/ 310134 h 2591727"/>
                <a:gd name="connsiteX997" fmla="*/ 1933575 w 5948362"/>
                <a:gd name="connsiteY997" fmla="*/ 314897 h 2591727"/>
                <a:gd name="connsiteX998" fmla="*/ 1995487 w 5948362"/>
                <a:gd name="connsiteY998" fmla="*/ 310134 h 2591727"/>
                <a:gd name="connsiteX999" fmla="*/ 2009775 w 5948362"/>
                <a:gd name="connsiteY999" fmla="*/ 305372 h 2591727"/>
                <a:gd name="connsiteX1000" fmla="*/ 2081212 w 5948362"/>
                <a:gd name="connsiteY1000" fmla="*/ 300609 h 2591727"/>
                <a:gd name="connsiteX1001" fmla="*/ 2071687 w 5948362"/>
                <a:gd name="connsiteY1001" fmla="*/ 286322 h 2591727"/>
                <a:gd name="connsiteX1002" fmla="*/ 2043112 w 5948362"/>
                <a:gd name="connsiteY1002" fmla="*/ 267272 h 2591727"/>
                <a:gd name="connsiteX1003" fmla="*/ 2095500 w 5948362"/>
                <a:gd name="connsiteY1003" fmla="*/ 257747 h 2591727"/>
                <a:gd name="connsiteX1004" fmla="*/ 2128837 w 5948362"/>
                <a:gd name="connsiteY1004" fmla="*/ 267272 h 2591727"/>
                <a:gd name="connsiteX1005" fmla="*/ 2147887 w 5948362"/>
                <a:gd name="connsiteY1005" fmla="*/ 272034 h 2591727"/>
                <a:gd name="connsiteX1006" fmla="*/ 2181225 w 5948362"/>
                <a:gd name="connsiteY1006" fmla="*/ 281559 h 2591727"/>
                <a:gd name="connsiteX1007" fmla="*/ 2252662 w 5948362"/>
                <a:gd name="connsiteY1007" fmla="*/ 286322 h 2591727"/>
                <a:gd name="connsiteX1008" fmla="*/ 2266950 w 5948362"/>
                <a:gd name="connsiteY1008" fmla="*/ 291084 h 2591727"/>
                <a:gd name="connsiteX1009" fmla="*/ 2281237 w 5948362"/>
                <a:gd name="connsiteY1009" fmla="*/ 300609 h 2591727"/>
                <a:gd name="connsiteX1010" fmla="*/ 2309812 w 5948362"/>
                <a:gd name="connsiteY1010" fmla="*/ 310134 h 2591727"/>
                <a:gd name="connsiteX1011" fmla="*/ 2319337 w 5948362"/>
                <a:gd name="connsiteY1011" fmla="*/ 291084 h 2591727"/>
                <a:gd name="connsiteX1012" fmla="*/ 2290762 w 5948362"/>
                <a:gd name="connsiteY1012" fmla="*/ 281559 h 2591727"/>
                <a:gd name="connsiteX1013" fmla="*/ 2290762 w 5948362"/>
                <a:gd name="connsiteY1013" fmla="*/ 248222 h 2591727"/>
                <a:gd name="connsiteX1014" fmla="*/ 2276475 w 5948362"/>
                <a:gd name="connsiteY1014" fmla="*/ 243459 h 2591727"/>
                <a:gd name="connsiteX1015" fmla="*/ 2271712 w 5948362"/>
                <a:gd name="connsiteY1015" fmla="*/ 229172 h 2591727"/>
                <a:gd name="connsiteX1016" fmla="*/ 2286000 w 5948362"/>
                <a:gd name="connsiteY1016" fmla="*/ 224409 h 2591727"/>
                <a:gd name="connsiteX1017" fmla="*/ 2300287 w 5948362"/>
                <a:gd name="connsiteY1017" fmla="*/ 210122 h 2591727"/>
                <a:gd name="connsiteX1018" fmla="*/ 2328862 w 5948362"/>
                <a:gd name="connsiteY1018" fmla="*/ 200597 h 2591727"/>
                <a:gd name="connsiteX1019" fmla="*/ 2343150 w 5948362"/>
                <a:gd name="connsiteY1019" fmla="*/ 195834 h 2591727"/>
                <a:gd name="connsiteX1020" fmla="*/ 2357437 w 5948362"/>
                <a:gd name="connsiteY1020" fmla="*/ 186309 h 2591727"/>
                <a:gd name="connsiteX1021" fmla="*/ 2362200 w 5948362"/>
                <a:gd name="connsiteY1021" fmla="*/ 172022 h 2591727"/>
                <a:gd name="connsiteX1022" fmla="*/ 2376487 w 5948362"/>
                <a:gd name="connsiteY1022" fmla="*/ 167259 h 2591727"/>
                <a:gd name="connsiteX1023" fmla="*/ 2414587 w 5948362"/>
                <a:gd name="connsiteY1023" fmla="*/ 152972 h 2591727"/>
                <a:gd name="connsiteX1024" fmla="*/ 2433637 w 5948362"/>
                <a:gd name="connsiteY1024" fmla="*/ 157734 h 2591727"/>
                <a:gd name="connsiteX1025" fmla="*/ 2433637 w 5948362"/>
                <a:gd name="connsiteY1025" fmla="*/ 195834 h 2591727"/>
                <a:gd name="connsiteX1026" fmla="*/ 2438400 w 5948362"/>
                <a:gd name="connsiteY1026" fmla="*/ 214884 h 2591727"/>
                <a:gd name="connsiteX1027" fmla="*/ 2447925 w 5948362"/>
                <a:gd name="connsiteY1027" fmla="*/ 243459 h 2591727"/>
                <a:gd name="connsiteX1028" fmla="*/ 2452687 w 5948362"/>
                <a:gd name="connsiteY1028" fmla="*/ 291084 h 2591727"/>
                <a:gd name="connsiteX1029" fmla="*/ 2462212 w 5948362"/>
                <a:gd name="connsiteY1029" fmla="*/ 305372 h 2591727"/>
                <a:gd name="connsiteX1030" fmla="*/ 2452687 w 5948362"/>
                <a:gd name="connsiteY1030" fmla="*/ 333947 h 2591727"/>
                <a:gd name="connsiteX1031" fmla="*/ 2424112 w 5948362"/>
                <a:gd name="connsiteY1031" fmla="*/ 343472 h 2591727"/>
                <a:gd name="connsiteX1032" fmla="*/ 2409825 w 5948362"/>
                <a:gd name="connsiteY1032" fmla="*/ 352997 h 2591727"/>
                <a:gd name="connsiteX1033" fmla="*/ 2395537 w 5948362"/>
                <a:gd name="connsiteY1033" fmla="*/ 367284 h 2591727"/>
                <a:gd name="connsiteX1034" fmla="*/ 2381250 w 5948362"/>
                <a:gd name="connsiteY1034" fmla="*/ 372047 h 2591727"/>
                <a:gd name="connsiteX1035" fmla="*/ 2395537 w 5948362"/>
                <a:gd name="connsiteY1035" fmla="*/ 376809 h 2591727"/>
                <a:gd name="connsiteX1036" fmla="*/ 2466975 w 5948362"/>
                <a:gd name="connsiteY1036" fmla="*/ 367284 h 2591727"/>
                <a:gd name="connsiteX1037" fmla="*/ 2481262 w 5948362"/>
                <a:gd name="connsiteY1037" fmla="*/ 357759 h 2591727"/>
                <a:gd name="connsiteX1038" fmla="*/ 2490787 w 5948362"/>
                <a:gd name="connsiteY1038" fmla="*/ 329184 h 2591727"/>
                <a:gd name="connsiteX1039" fmla="*/ 2505075 w 5948362"/>
                <a:gd name="connsiteY1039" fmla="*/ 300609 h 2591727"/>
                <a:gd name="connsiteX1040" fmla="*/ 2500312 w 5948362"/>
                <a:gd name="connsiteY1040" fmla="*/ 292275 h 2591727"/>
                <a:gd name="connsiteX1041" fmla="*/ 2500312 w 5948362"/>
                <a:gd name="connsiteY1041" fmla="*/ 289486 h 2591727"/>
                <a:gd name="connsiteX1042" fmla="*/ 2509165 w 5948362"/>
                <a:gd name="connsiteY1042" fmla="*/ 286514 h 2591727"/>
                <a:gd name="connsiteX1043" fmla="*/ 2509363 w 5948362"/>
                <a:gd name="connsiteY1043" fmla="*/ 286518 h 2591727"/>
                <a:gd name="connsiteX1044" fmla="*/ 2509367 w 5948362"/>
                <a:gd name="connsiteY1044" fmla="*/ 286524 h 2591727"/>
                <a:gd name="connsiteX1045" fmla="*/ 2509496 w 5948362"/>
                <a:gd name="connsiteY1045" fmla="*/ 286521 h 2591727"/>
                <a:gd name="connsiteX1046" fmla="*/ 2516822 w 5948362"/>
                <a:gd name="connsiteY1046" fmla="*/ 286680 h 2591727"/>
                <a:gd name="connsiteX1047" fmla="*/ 2533650 w 5948362"/>
                <a:gd name="connsiteY1047" fmla="*/ 291084 h 2591727"/>
                <a:gd name="connsiteX1048" fmla="*/ 2571750 w 5948362"/>
                <a:gd name="connsiteY1048" fmla="*/ 300609 h 2591727"/>
                <a:gd name="connsiteX1049" fmla="*/ 2595562 w 5948362"/>
                <a:gd name="connsiteY1049" fmla="*/ 324422 h 2591727"/>
                <a:gd name="connsiteX1050" fmla="*/ 2609850 w 5948362"/>
                <a:gd name="connsiteY1050" fmla="*/ 333947 h 2591727"/>
                <a:gd name="connsiteX1051" fmla="*/ 2614612 w 5948362"/>
                <a:gd name="connsiteY1051" fmla="*/ 319659 h 2591727"/>
                <a:gd name="connsiteX1052" fmla="*/ 2590800 w 5948362"/>
                <a:gd name="connsiteY1052" fmla="*/ 276797 h 2591727"/>
                <a:gd name="connsiteX1053" fmla="*/ 2576512 w 5948362"/>
                <a:gd name="connsiteY1053" fmla="*/ 272034 h 2591727"/>
                <a:gd name="connsiteX1054" fmla="*/ 2543175 w 5948362"/>
                <a:gd name="connsiteY1054" fmla="*/ 276797 h 2591727"/>
                <a:gd name="connsiteX1055" fmla="*/ 2528887 w 5948362"/>
                <a:gd name="connsiteY1055" fmla="*/ 281559 h 2591727"/>
                <a:gd name="connsiteX1056" fmla="*/ 2510838 w 5948362"/>
                <a:gd name="connsiteY1056" fmla="*/ 286486 h 2591727"/>
                <a:gd name="connsiteX1057" fmla="*/ 2509496 w 5948362"/>
                <a:gd name="connsiteY1057" fmla="*/ 286521 h 2591727"/>
                <a:gd name="connsiteX1058" fmla="*/ 2509363 w 5948362"/>
                <a:gd name="connsiteY1058" fmla="*/ 286518 h 2591727"/>
                <a:gd name="connsiteX1059" fmla="*/ 2509322 w 5948362"/>
                <a:gd name="connsiteY1059" fmla="*/ 286461 h 2591727"/>
                <a:gd name="connsiteX1060" fmla="*/ 2509165 w 5948362"/>
                <a:gd name="connsiteY1060" fmla="*/ 286514 h 2591727"/>
                <a:gd name="connsiteX1061" fmla="*/ 2500312 w 5948362"/>
                <a:gd name="connsiteY1061" fmla="*/ 286322 h 2591727"/>
                <a:gd name="connsiteX1062" fmla="*/ 2500312 w 5948362"/>
                <a:gd name="connsiteY1062" fmla="*/ 289486 h 2591727"/>
                <a:gd name="connsiteX1063" fmla="*/ 2495550 w 5948362"/>
                <a:gd name="connsiteY1063" fmla="*/ 291084 h 2591727"/>
                <a:gd name="connsiteX1064" fmla="*/ 2481262 w 5948362"/>
                <a:gd name="connsiteY1064" fmla="*/ 281559 h 2591727"/>
                <a:gd name="connsiteX1065" fmla="*/ 2495550 w 5948362"/>
                <a:gd name="connsiteY1065" fmla="*/ 233934 h 2591727"/>
                <a:gd name="connsiteX1066" fmla="*/ 2481262 w 5948362"/>
                <a:gd name="connsiteY1066" fmla="*/ 224409 h 2591727"/>
                <a:gd name="connsiteX1067" fmla="*/ 2476500 w 5948362"/>
                <a:gd name="connsiteY1067" fmla="*/ 210122 h 2591727"/>
                <a:gd name="connsiteX1068" fmla="*/ 2505075 w 5948362"/>
                <a:gd name="connsiteY1068" fmla="*/ 195834 h 2591727"/>
                <a:gd name="connsiteX1069" fmla="*/ 2524125 w 5948362"/>
                <a:gd name="connsiteY1069" fmla="*/ 176784 h 2591727"/>
                <a:gd name="connsiteX1070" fmla="*/ 2562225 w 5948362"/>
                <a:gd name="connsiteY1070" fmla="*/ 214884 h 2591727"/>
                <a:gd name="connsiteX1071" fmla="*/ 2571750 w 5948362"/>
                <a:gd name="connsiteY1071" fmla="*/ 218060 h 2591727"/>
                <a:gd name="connsiteX1072" fmla="*/ 2581275 w 5948362"/>
                <a:gd name="connsiteY1072" fmla="*/ 224409 h 2591727"/>
                <a:gd name="connsiteX1073" fmla="*/ 2633662 w 5948362"/>
                <a:gd name="connsiteY1073" fmla="*/ 229172 h 2591727"/>
                <a:gd name="connsiteX1074" fmla="*/ 2609850 w 5948362"/>
                <a:gd name="connsiteY1074" fmla="*/ 224409 h 2591727"/>
                <a:gd name="connsiteX1075" fmla="*/ 2576512 w 5948362"/>
                <a:gd name="connsiteY1075" fmla="*/ 219647 h 2591727"/>
                <a:gd name="connsiteX1076" fmla="*/ 2571750 w 5948362"/>
                <a:gd name="connsiteY1076" fmla="*/ 218060 h 2591727"/>
                <a:gd name="connsiteX1077" fmla="*/ 2566987 w 5948362"/>
                <a:gd name="connsiteY1077" fmla="*/ 214884 h 2591727"/>
                <a:gd name="connsiteX1078" fmla="*/ 2571750 w 5948362"/>
                <a:gd name="connsiteY1078" fmla="*/ 195834 h 2591727"/>
                <a:gd name="connsiteX1079" fmla="*/ 2576512 w 5948362"/>
                <a:gd name="connsiteY1079" fmla="*/ 181547 h 2591727"/>
                <a:gd name="connsiteX1080" fmla="*/ 2605087 w 5948362"/>
                <a:gd name="connsiteY1080" fmla="*/ 172022 h 2591727"/>
                <a:gd name="connsiteX1081" fmla="*/ 2647950 w 5948362"/>
                <a:gd name="connsiteY1081" fmla="*/ 186309 h 2591727"/>
                <a:gd name="connsiteX1082" fmla="*/ 2662237 w 5948362"/>
                <a:gd name="connsiteY1082" fmla="*/ 191072 h 2591727"/>
                <a:gd name="connsiteX1083" fmla="*/ 2719387 w 5948362"/>
                <a:gd name="connsiteY1083" fmla="*/ 195834 h 2591727"/>
                <a:gd name="connsiteX1084" fmla="*/ 2743200 w 5948362"/>
                <a:gd name="connsiteY1084" fmla="*/ 219647 h 2591727"/>
                <a:gd name="connsiteX1085" fmla="*/ 2752725 w 5948362"/>
                <a:gd name="connsiteY1085" fmla="*/ 248222 h 2591727"/>
                <a:gd name="connsiteX1086" fmla="*/ 2781300 w 5948362"/>
                <a:gd name="connsiteY1086" fmla="*/ 243459 h 2591727"/>
                <a:gd name="connsiteX1087" fmla="*/ 2776537 w 5948362"/>
                <a:gd name="connsiteY1087" fmla="*/ 229172 h 2591727"/>
                <a:gd name="connsiteX1088" fmla="*/ 2757487 w 5948362"/>
                <a:gd name="connsiteY1088" fmla="*/ 219647 h 2591727"/>
                <a:gd name="connsiteX1089" fmla="*/ 2757487 w 5948362"/>
                <a:gd name="connsiteY1089" fmla="*/ 186309 h 2591727"/>
                <a:gd name="connsiteX1090" fmla="*/ 2743200 w 5948362"/>
                <a:gd name="connsiteY1090" fmla="*/ 181547 h 2591727"/>
                <a:gd name="connsiteX1091" fmla="*/ 2709862 w 5948362"/>
                <a:gd name="connsiteY1091" fmla="*/ 167259 h 2591727"/>
                <a:gd name="connsiteX1092" fmla="*/ 2705100 w 5948362"/>
                <a:gd name="connsiteY1092" fmla="*/ 148209 h 2591727"/>
                <a:gd name="connsiteX1093" fmla="*/ 2719387 w 5948362"/>
                <a:gd name="connsiteY1093" fmla="*/ 138684 h 2591727"/>
                <a:gd name="connsiteX1094" fmla="*/ 2757487 w 5948362"/>
                <a:gd name="connsiteY1094" fmla="*/ 133922 h 2591727"/>
                <a:gd name="connsiteX1095" fmla="*/ 2881312 w 5948362"/>
                <a:gd name="connsiteY1095" fmla="*/ 129159 h 2591727"/>
                <a:gd name="connsiteX1096" fmla="*/ 2876550 w 5948362"/>
                <a:gd name="connsiteY1096" fmla="*/ 114872 h 2591727"/>
                <a:gd name="connsiteX1097" fmla="*/ 2862262 w 5948362"/>
                <a:gd name="connsiteY1097" fmla="*/ 105347 h 2591727"/>
                <a:gd name="connsiteX1098" fmla="*/ 2876550 w 5948362"/>
                <a:gd name="connsiteY1098" fmla="*/ 100584 h 2591727"/>
                <a:gd name="connsiteX1099" fmla="*/ 2909887 w 5948362"/>
                <a:gd name="connsiteY1099" fmla="*/ 95822 h 2591727"/>
                <a:gd name="connsiteX1100" fmla="*/ 2924175 w 5948362"/>
                <a:gd name="connsiteY1100" fmla="*/ 86297 h 2591727"/>
                <a:gd name="connsiteX1101" fmla="*/ 2933700 w 5948362"/>
                <a:gd name="connsiteY1101" fmla="*/ 72009 h 2591727"/>
                <a:gd name="connsiteX1102" fmla="*/ 2990850 w 5948362"/>
                <a:gd name="connsiteY1102" fmla="*/ 67247 h 2591727"/>
                <a:gd name="connsiteX1103" fmla="*/ 3033712 w 5948362"/>
                <a:gd name="connsiteY1103" fmla="*/ 57722 h 2591727"/>
                <a:gd name="connsiteX1104" fmla="*/ 3062287 w 5948362"/>
                <a:gd name="connsiteY1104" fmla="*/ 52959 h 2591727"/>
                <a:gd name="connsiteX1105" fmla="*/ 3090862 w 5948362"/>
                <a:gd name="connsiteY1105" fmla="*/ 43434 h 2591727"/>
                <a:gd name="connsiteX1106" fmla="*/ 3105150 w 5948362"/>
                <a:gd name="connsiteY1106" fmla="*/ 38672 h 2591727"/>
                <a:gd name="connsiteX1107" fmla="*/ 3119437 w 5948362"/>
                <a:gd name="connsiteY1107" fmla="*/ 33909 h 2591727"/>
                <a:gd name="connsiteX1108" fmla="*/ 3148012 w 5948362"/>
                <a:gd name="connsiteY1108" fmla="*/ 38672 h 2591727"/>
                <a:gd name="connsiteX1109" fmla="*/ 3152775 w 5948362"/>
                <a:gd name="connsiteY1109" fmla="*/ 52959 h 2591727"/>
                <a:gd name="connsiteX1110" fmla="*/ 3143250 w 5948362"/>
                <a:gd name="connsiteY1110" fmla="*/ 67247 h 2591727"/>
                <a:gd name="connsiteX1111" fmla="*/ 3219450 w 5948362"/>
                <a:gd name="connsiteY1111" fmla="*/ 62484 h 2591727"/>
                <a:gd name="connsiteX1112" fmla="*/ 3248025 w 5948362"/>
                <a:gd name="connsiteY1112" fmla="*/ 48197 h 2591727"/>
                <a:gd name="connsiteX1113" fmla="*/ 3276600 w 5948362"/>
                <a:gd name="connsiteY1113" fmla="*/ 38672 h 2591727"/>
                <a:gd name="connsiteX1114" fmla="*/ 3309937 w 5948362"/>
                <a:gd name="connsiteY1114" fmla="*/ 29147 h 2591727"/>
                <a:gd name="connsiteX1115" fmla="*/ 3338512 w 5948362"/>
                <a:gd name="connsiteY1115" fmla="*/ 14859 h 2591727"/>
                <a:gd name="connsiteX1116" fmla="*/ 3367087 w 5948362"/>
                <a:gd name="connsiteY1116" fmla="*/ 572 h 259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l="l" t="t" r="r" b="b"/>
              <a:pathLst>
                <a:path w="5948362" h="2591727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3" name="任意多边形 1152"/>
            <p:cNvSpPr/>
            <p:nvPr>
              <p:custDataLst>
                <p:tags r:id="rId64"/>
              </p:custDataLst>
            </p:nvPr>
          </p:nvSpPr>
          <p:spPr>
            <a:xfrm>
              <a:off x="6905785" y="1160444"/>
              <a:ext cx="3377439" cy="2717111"/>
            </a:xfrm>
            <a:custGeom>
              <a:avLst/>
              <a:gdLst>
                <a:gd name="connsiteX0" fmla="*/ 45242 w 3336130"/>
                <a:gd name="connsiteY0" fmla="*/ 85725 h 2162227"/>
                <a:gd name="connsiteX1" fmla="*/ 45242 w 3336130"/>
                <a:gd name="connsiteY1" fmla="*/ 85725 h 2162227"/>
                <a:gd name="connsiteX2" fmla="*/ 88105 w 3336130"/>
                <a:gd name="connsiteY2" fmla="*/ 80962 h 2162227"/>
                <a:gd name="connsiteX3" fmla="*/ 116680 w 3336130"/>
                <a:gd name="connsiteY3" fmla="*/ 71437 h 2162227"/>
                <a:gd name="connsiteX4" fmla="*/ 130967 w 3336130"/>
                <a:gd name="connsiteY4" fmla="*/ 66675 h 2162227"/>
                <a:gd name="connsiteX5" fmla="*/ 140492 w 3336130"/>
                <a:gd name="connsiteY5" fmla="*/ 52387 h 2162227"/>
                <a:gd name="connsiteX6" fmla="*/ 197642 w 3336130"/>
                <a:gd name="connsiteY6" fmla="*/ 23812 h 2162227"/>
                <a:gd name="connsiteX7" fmla="*/ 230980 w 3336130"/>
                <a:gd name="connsiteY7" fmla="*/ 19050 h 2162227"/>
                <a:gd name="connsiteX8" fmla="*/ 245267 w 3336130"/>
                <a:gd name="connsiteY8" fmla="*/ 14287 h 2162227"/>
                <a:gd name="connsiteX9" fmla="*/ 335755 w 3336130"/>
                <a:gd name="connsiteY9" fmla="*/ 4762 h 2162227"/>
                <a:gd name="connsiteX10" fmla="*/ 350042 w 3336130"/>
                <a:gd name="connsiteY10" fmla="*/ 0 h 2162227"/>
                <a:gd name="connsiteX11" fmla="*/ 402430 w 3336130"/>
                <a:gd name="connsiteY11" fmla="*/ 14287 h 2162227"/>
                <a:gd name="connsiteX12" fmla="*/ 421480 w 3336130"/>
                <a:gd name="connsiteY12" fmla="*/ 19050 h 2162227"/>
                <a:gd name="connsiteX13" fmla="*/ 454817 w 3336130"/>
                <a:gd name="connsiteY13" fmla="*/ 28575 h 2162227"/>
                <a:gd name="connsiteX14" fmla="*/ 545305 w 3336130"/>
                <a:gd name="connsiteY14" fmla="*/ 28575 h 2162227"/>
                <a:gd name="connsiteX15" fmla="*/ 564355 w 3336130"/>
                <a:gd name="connsiteY15" fmla="*/ 33337 h 2162227"/>
                <a:gd name="connsiteX16" fmla="*/ 650080 w 3336130"/>
                <a:gd name="connsiteY16" fmla="*/ 38100 h 2162227"/>
                <a:gd name="connsiteX17" fmla="*/ 664367 w 3336130"/>
                <a:gd name="connsiteY17" fmla="*/ 42862 h 2162227"/>
                <a:gd name="connsiteX18" fmla="*/ 702467 w 3336130"/>
                <a:gd name="connsiteY18" fmla="*/ 52387 h 2162227"/>
                <a:gd name="connsiteX19" fmla="*/ 750092 w 3336130"/>
                <a:gd name="connsiteY19" fmla="*/ 47625 h 2162227"/>
                <a:gd name="connsiteX20" fmla="*/ 792955 w 3336130"/>
                <a:gd name="connsiteY20" fmla="*/ 52387 h 2162227"/>
                <a:gd name="connsiteX21" fmla="*/ 888205 w 3336130"/>
                <a:gd name="connsiteY21" fmla="*/ 61912 h 2162227"/>
                <a:gd name="connsiteX22" fmla="*/ 959642 w 3336130"/>
                <a:gd name="connsiteY22" fmla="*/ 66675 h 2162227"/>
                <a:gd name="connsiteX23" fmla="*/ 978692 w 3336130"/>
                <a:gd name="connsiteY23" fmla="*/ 61912 h 2162227"/>
                <a:gd name="connsiteX24" fmla="*/ 1007267 w 3336130"/>
                <a:gd name="connsiteY24" fmla="*/ 52387 h 2162227"/>
                <a:gd name="connsiteX25" fmla="*/ 1073942 w 3336130"/>
                <a:gd name="connsiteY25" fmla="*/ 47625 h 2162227"/>
                <a:gd name="connsiteX26" fmla="*/ 1121567 w 3336130"/>
                <a:gd name="connsiteY26" fmla="*/ 33337 h 2162227"/>
                <a:gd name="connsiteX27" fmla="*/ 1135855 w 3336130"/>
                <a:gd name="connsiteY27" fmla="*/ 28575 h 2162227"/>
                <a:gd name="connsiteX28" fmla="*/ 1131092 w 3336130"/>
                <a:gd name="connsiteY28" fmla="*/ 42862 h 2162227"/>
                <a:gd name="connsiteX29" fmla="*/ 1169192 w 3336130"/>
                <a:gd name="connsiteY29" fmla="*/ 52387 h 2162227"/>
                <a:gd name="connsiteX30" fmla="*/ 1188242 w 3336130"/>
                <a:gd name="connsiteY30" fmla="*/ 28575 h 2162227"/>
                <a:gd name="connsiteX31" fmla="*/ 1216817 w 3336130"/>
                <a:gd name="connsiteY31" fmla="*/ 38100 h 2162227"/>
                <a:gd name="connsiteX32" fmla="*/ 1245392 w 3336130"/>
                <a:gd name="connsiteY32" fmla="*/ 47625 h 2162227"/>
                <a:gd name="connsiteX33" fmla="*/ 1259680 w 3336130"/>
                <a:gd name="connsiteY33" fmla="*/ 57150 h 2162227"/>
                <a:gd name="connsiteX34" fmla="*/ 1316830 w 3336130"/>
                <a:gd name="connsiteY34" fmla="*/ 52387 h 2162227"/>
                <a:gd name="connsiteX35" fmla="*/ 1331117 w 3336130"/>
                <a:gd name="connsiteY35" fmla="*/ 47625 h 2162227"/>
                <a:gd name="connsiteX36" fmla="*/ 1388267 w 3336130"/>
                <a:gd name="connsiteY36" fmla="*/ 52387 h 2162227"/>
                <a:gd name="connsiteX37" fmla="*/ 1412080 w 3336130"/>
                <a:gd name="connsiteY37" fmla="*/ 57150 h 2162227"/>
                <a:gd name="connsiteX38" fmla="*/ 1426367 w 3336130"/>
                <a:gd name="connsiteY38" fmla="*/ 61912 h 2162227"/>
                <a:gd name="connsiteX39" fmla="*/ 1473992 w 3336130"/>
                <a:gd name="connsiteY39" fmla="*/ 66675 h 2162227"/>
                <a:gd name="connsiteX40" fmla="*/ 1559717 w 3336130"/>
                <a:gd name="connsiteY40" fmla="*/ 80962 h 2162227"/>
                <a:gd name="connsiteX41" fmla="*/ 1583530 w 3336130"/>
                <a:gd name="connsiteY41" fmla="*/ 100012 h 2162227"/>
                <a:gd name="connsiteX42" fmla="*/ 1569242 w 3336130"/>
                <a:gd name="connsiteY42" fmla="*/ 104775 h 2162227"/>
                <a:gd name="connsiteX43" fmla="*/ 1650205 w 3336130"/>
                <a:gd name="connsiteY43" fmla="*/ 114300 h 2162227"/>
                <a:gd name="connsiteX44" fmla="*/ 1688305 w 3336130"/>
                <a:gd name="connsiteY44" fmla="*/ 109537 h 2162227"/>
                <a:gd name="connsiteX45" fmla="*/ 1754980 w 3336130"/>
                <a:gd name="connsiteY45" fmla="*/ 114300 h 2162227"/>
                <a:gd name="connsiteX46" fmla="*/ 1783555 w 3336130"/>
                <a:gd name="connsiteY46" fmla="*/ 133350 h 2162227"/>
                <a:gd name="connsiteX47" fmla="*/ 1778792 w 3336130"/>
                <a:gd name="connsiteY47" fmla="*/ 95250 h 2162227"/>
                <a:gd name="connsiteX48" fmla="*/ 1807367 w 3336130"/>
                <a:gd name="connsiteY48" fmla="*/ 85725 h 2162227"/>
                <a:gd name="connsiteX49" fmla="*/ 1821655 w 3336130"/>
                <a:gd name="connsiteY49" fmla="*/ 76200 h 2162227"/>
                <a:gd name="connsiteX50" fmla="*/ 1854992 w 3336130"/>
                <a:gd name="connsiteY50" fmla="*/ 90487 h 2162227"/>
                <a:gd name="connsiteX51" fmla="*/ 1883567 w 3336130"/>
                <a:gd name="connsiteY51" fmla="*/ 100012 h 2162227"/>
                <a:gd name="connsiteX52" fmla="*/ 1926430 w 3336130"/>
                <a:gd name="connsiteY52" fmla="*/ 104775 h 2162227"/>
                <a:gd name="connsiteX53" fmla="*/ 1950242 w 3336130"/>
                <a:gd name="connsiteY53" fmla="*/ 109537 h 2162227"/>
                <a:gd name="connsiteX54" fmla="*/ 1978817 w 3336130"/>
                <a:gd name="connsiteY54" fmla="*/ 114300 h 2162227"/>
                <a:gd name="connsiteX55" fmla="*/ 2078830 w 3336130"/>
                <a:gd name="connsiteY55" fmla="*/ 109537 h 2162227"/>
                <a:gd name="connsiteX56" fmla="*/ 2083592 w 3336130"/>
                <a:gd name="connsiteY56" fmla="*/ 95250 h 2162227"/>
                <a:gd name="connsiteX57" fmla="*/ 2064542 w 3336130"/>
                <a:gd name="connsiteY57" fmla="*/ 71437 h 2162227"/>
                <a:gd name="connsiteX58" fmla="*/ 2050255 w 3336130"/>
                <a:gd name="connsiteY58" fmla="*/ 76200 h 2162227"/>
                <a:gd name="connsiteX59" fmla="*/ 2055017 w 3336130"/>
                <a:gd name="connsiteY59" fmla="*/ 47625 h 2162227"/>
                <a:gd name="connsiteX60" fmla="*/ 2093117 w 3336130"/>
                <a:gd name="connsiteY60" fmla="*/ 42862 h 2162227"/>
                <a:gd name="connsiteX61" fmla="*/ 2107405 w 3336130"/>
                <a:gd name="connsiteY61" fmla="*/ 38100 h 2162227"/>
                <a:gd name="connsiteX62" fmla="*/ 2116930 w 3336130"/>
                <a:gd name="connsiteY62" fmla="*/ 52387 h 2162227"/>
                <a:gd name="connsiteX63" fmla="*/ 2131217 w 3336130"/>
                <a:gd name="connsiteY63" fmla="*/ 61912 h 2162227"/>
                <a:gd name="connsiteX64" fmla="*/ 2140742 w 3336130"/>
                <a:gd name="connsiteY64" fmla="*/ 76200 h 2162227"/>
                <a:gd name="connsiteX65" fmla="*/ 2140742 w 3336130"/>
                <a:gd name="connsiteY65" fmla="*/ 119062 h 2162227"/>
                <a:gd name="connsiteX66" fmla="*/ 2155030 w 3336130"/>
                <a:gd name="connsiteY66" fmla="*/ 123825 h 2162227"/>
                <a:gd name="connsiteX67" fmla="*/ 2178842 w 3336130"/>
                <a:gd name="connsiteY67" fmla="*/ 104775 h 2162227"/>
                <a:gd name="connsiteX68" fmla="*/ 2183605 w 3336130"/>
                <a:gd name="connsiteY68" fmla="*/ 90487 h 2162227"/>
                <a:gd name="connsiteX69" fmla="*/ 2197892 w 3336130"/>
                <a:gd name="connsiteY69" fmla="*/ 85725 h 2162227"/>
                <a:gd name="connsiteX70" fmla="*/ 2202655 w 3336130"/>
                <a:gd name="connsiteY70" fmla="*/ 71437 h 2162227"/>
                <a:gd name="connsiteX71" fmla="*/ 2216942 w 3336130"/>
                <a:gd name="connsiteY71" fmla="*/ 66675 h 2162227"/>
                <a:gd name="connsiteX72" fmla="*/ 2231230 w 3336130"/>
                <a:gd name="connsiteY72" fmla="*/ 57150 h 2162227"/>
                <a:gd name="connsiteX73" fmla="*/ 2259805 w 3336130"/>
                <a:gd name="connsiteY73" fmla="*/ 47625 h 2162227"/>
                <a:gd name="connsiteX74" fmla="*/ 2274092 w 3336130"/>
                <a:gd name="connsiteY74" fmla="*/ 52387 h 2162227"/>
                <a:gd name="connsiteX75" fmla="*/ 2283617 w 3336130"/>
                <a:gd name="connsiteY75" fmla="*/ 66675 h 2162227"/>
                <a:gd name="connsiteX76" fmla="*/ 2297905 w 3336130"/>
                <a:gd name="connsiteY76" fmla="*/ 76200 h 2162227"/>
                <a:gd name="connsiteX77" fmla="*/ 2321717 w 3336130"/>
                <a:gd name="connsiteY77" fmla="*/ 95250 h 2162227"/>
                <a:gd name="connsiteX78" fmla="*/ 2340767 w 3336130"/>
                <a:gd name="connsiteY78" fmla="*/ 66675 h 2162227"/>
                <a:gd name="connsiteX79" fmla="*/ 2369342 w 3336130"/>
                <a:gd name="connsiteY79" fmla="*/ 71437 h 2162227"/>
                <a:gd name="connsiteX80" fmla="*/ 2374105 w 3336130"/>
                <a:gd name="connsiteY80" fmla="*/ 85725 h 2162227"/>
                <a:gd name="connsiteX81" fmla="*/ 2359817 w 3336130"/>
                <a:gd name="connsiteY81" fmla="*/ 119062 h 2162227"/>
                <a:gd name="connsiteX82" fmla="*/ 2402680 w 3336130"/>
                <a:gd name="connsiteY82" fmla="*/ 123825 h 2162227"/>
                <a:gd name="connsiteX83" fmla="*/ 2416967 w 3336130"/>
                <a:gd name="connsiteY83" fmla="*/ 133350 h 2162227"/>
                <a:gd name="connsiteX84" fmla="*/ 2421730 w 3336130"/>
                <a:gd name="connsiteY84" fmla="*/ 119062 h 2162227"/>
                <a:gd name="connsiteX85" fmla="*/ 2445542 w 3336130"/>
                <a:gd name="connsiteY85" fmla="*/ 95250 h 2162227"/>
                <a:gd name="connsiteX86" fmla="*/ 2459830 w 3336130"/>
                <a:gd name="connsiteY86" fmla="*/ 66675 h 2162227"/>
                <a:gd name="connsiteX87" fmla="*/ 2464592 w 3336130"/>
                <a:gd name="connsiteY87" fmla="*/ 52387 h 2162227"/>
                <a:gd name="connsiteX88" fmla="*/ 2545555 w 3336130"/>
                <a:gd name="connsiteY88" fmla="*/ 57150 h 2162227"/>
                <a:gd name="connsiteX89" fmla="*/ 2559842 w 3336130"/>
                <a:gd name="connsiteY89" fmla="*/ 61912 h 2162227"/>
                <a:gd name="connsiteX90" fmla="*/ 2569367 w 3336130"/>
                <a:gd name="connsiteY90" fmla="*/ 76200 h 2162227"/>
                <a:gd name="connsiteX91" fmla="*/ 2555080 w 3336130"/>
                <a:gd name="connsiteY91" fmla="*/ 85725 h 2162227"/>
                <a:gd name="connsiteX92" fmla="*/ 2569367 w 3336130"/>
                <a:gd name="connsiteY92" fmla="*/ 123825 h 2162227"/>
                <a:gd name="connsiteX93" fmla="*/ 2583655 w 3336130"/>
                <a:gd name="connsiteY93" fmla="*/ 133350 h 2162227"/>
                <a:gd name="connsiteX94" fmla="*/ 2550317 w 3336130"/>
                <a:gd name="connsiteY94" fmla="*/ 142875 h 2162227"/>
                <a:gd name="connsiteX95" fmla="*/ 2521742 w 3336130"/>
                <a:gd name="connsiteY95" fmla="*/ 152400 h 2162227"/>
                <a:gd name="connsiteX96" fmla="*/ 2507455 w 3336130"/>
                <a:gd name="connsiteY96" fmla="*/ 157162 h 2162227"/>
                <a:gd name="connsiteX97" fmla="*/ 2493167 w 3336130"/>
                <a:gd name="connsiteY97" fmla="*/ 166687 h 2162227"/>
                <a:gd name="connsiteX98" fmla="*/ 2436017 w 3336130"/>
                <a:gd name="connsiteY98" fmla="*/ 157162 h 2162227"/>
                <a:gd name="connsiteX99" fmla="*/ 2416967 w 3336130"/>
                <a:gd name="connsiteY99" fmla="*/ 185737 h 2162227"/>
                <a:gd name="connsiteX100" fmla="*/ 2402680 w 3336130"/>
                <a:gd name="connsiteY100" fmla="*/ 195262 h 2162227"/>
                <a:gd name="connsiteX101" fmla="*/ 2393155 w 3336130"/>
                <a:gd name="connsiteY101" fmla="*/ 223837 h 2162227"/>
                <a:gd name="connsiteX102" fmla="*/ 2364580 w 3336130"/>
                <a:gd name="connsiteY102" fmla="*/ 238125 h 2162227"/>
                <a:gd name="connsiteX103" fmla="*/ 2293142 w 3336130"/>
                <a:gd name="connsiteY103" fmla="*/ 252412 h 2162227"/>
                <a:gd name="connsiteX104" fmla="*/ 2288380 w 3336130"/>
                <a:gd name="connsiteY104" fmla="*/ 266700 h 2162227"/>
                <a:gd name="connsiteX105" fmla="*/ 2259805 w 3336130"/>
                <a:gd name="connsiteY105" fmla="*/ 280987 h 2162227"/>
                <a:gd name="connsiteX106" fmla="*/ 2231230 w 3336130"/>
                <a:gd name="connsiteY106" fmla="*/ 300037 h 2162227"/>
                <a:gd name="connsiteX107" fmla="*/ 2212180 w 3336130"/>
                <a:gd name="connsiteY107" fmla="*/ 309562 h 2162227"/>
                <a:gd name="connsiteX108" fmla="*/ 2197892 w 3336130"/>
                <a:gd name="connsiteY108" fmla="*/ 323850 h 2162227"/>
                <a:gd name="connsiteX109" fmla="*/ 2193130 w 3336130"/>
                <a:gd name="connsiteY109" fmla="*/ 338137 h 2162227"/>
                <a:gd name="connsiteX110" fmla="*/ 2183605 w 3336130"/>
                <a:gd name="connsiteY110" fmla="*/ 371475 h 2162227"/>
                <a:gd name="connsiteX111" fmla="*/ 2174080 w 3336130"/>
                <a:gd name="connsiteY111" fmla="*/ 385762 h 2162227"/>
                <a:gd name="connsiteX112" fmla="*/ 2178842 w 3336130"/>
                <a:gd name="connsiteY112" fmla="*/ 419100 h 2162227"/>
                <a:gd name="connsiteX113" fmla="*/ 2207417 w 3336130"/>
                <a:gd name="connsiteY113" fmla="*/ 428625 h 2162227"/>
                <a:gd name="connsiteX114" fmla="*/ 2216942 w 3336130"/>
                <a:gd name="connsiteY114" fmla="*/ 442912 h 2162227"/>
                <a:gd name="connsiteX115" fmla="*/ 2231230 w 3336130"/>
                <a:gd name="connsiteY115" fmla="*/ 447675 h 2162227"/>
                <a:gd name="connsiteX116" fmla="*/ 2264567 w 3336130"/>
                <a:gd name="connsiteY116" fmla="*/ 481012 h 2162227"/>
                <a:gd name="connsiteX117" fmla="*/ 2297905 w 3336130"/>
                <a:gd name="connsiteY117" fmla="*/ 476250 h 2162227"/>
                <a:gd name="connsiteX118" fmla="*/ 2345530 w 3336130"/>
                <a:gd name="connsiteY118" fmla="*/ 485775 h 2162227"/>
                <a:gd name="connsiteX119" fmla="*/ 2355055 w 3336130"/>
                <a:gd name="connsiteY119" fmla="*/ 500062 h 2162227"/>
                <a:gd name="connsiteX120" fmla="*/ 2383630 w 3336130"/>
                <a:gd name="connsiteY120" fmla="*/ 509587 h 2162227"/>
                <a:gd name="connsiteX121" fmla="*/ 2440780 w 3336130"/>
                <a:gd name="connsiteY121" fmla="*/ 523875 h 2162227"/>
                <a:gd name="connsiteX122" fmla="*/ 2469355 w 3336130"/>
                <a:gd name="connsiteY122" fmla="*/ 533400 h 2162227"/>
                <a:gd name="connsiteX123" fmla="*/ 2483642 w 3336130"/>
                <a:gd name="connsiteY123" fmla="*/ 538162 h 2162227"/>
                <a:gd name="connsiteX124" fmla="*/ 2540792 w 3336130"/>
                <a:gd name="connsiteY124" fmla="*/ 542925 h 2162227"/>
                <a:gd name="connsiteX125" fmla="*/ 2550317 w 3336130"/>
                <a:gd name="connsiteY125" fmla="*/ 571500 h 2162227"/>
                <a:gd name="connsiteX126" fmla="*/ 2559842 w 3336130"/>
                <a:gd name="connsiteY126" fmla="*/ 604837 h 2162227"/>
                <a:gd name="connsiteX127" fmla="*/ 2578892 w 3336130"/>
                <a:gd name="connsiteY127" fmla="*/ 609600 h 2162227"/>
                <a:gd name="connsiteX128" fmla="*/ 2578892 w 3336130"/>
                <a:gd name="connsiteY128" fmla="*/ 628650 h 2162227"/>
                <a:gd name="connsiteX129" fmla="*/ 2588417 w 3336130"/>
                <a:gd name="connsiteY129" fmla="*/ 642937 h 2162227"/>
                <a:gd name="connsiteX130" fmla="*/ 2616992 w 3336130"/>
                <a:gd name="connsiteY130" fmla="*/ 661987 h 2162227"/>
                <a:gd name="connsiteX131" fmla="*/ 2650330 w 3336130"/>
                <a:gd name="connsiteY131" fmla="*/ 642937 h 2162227"/>
                <a:gd name="connsiteX132" fmla="*/ 2640805 w 3336130"/>
                <a:gd name="connsiteY132" fmla="*/ 590550 h 2162227"/>
                <a:gd name="connsiteX133" fmla="*/ 2631280 w 3336130"/>
                <a:gd name="connsiteY133" fmla="*/ 561975 h 2162227"/>
                <a:gd name="connsiteX134" fmla="*/ 2674142 w 3336130"/>
                <a:gd name="connsiteY134" fmla="*/ 547687 h 2162227"/>
                <a:gd name="connsiteX135" fmla="*/ 2688430 w 3336130"/>
                <a:gd name="connsiteY135" fmla="*/ 542925 h 2162227"/>
                <a:gd name="connsiteX136" fmla="*/ 2702717 w 3336130"/>
                <a:gd name="connsiteY136" fmla="*/ 533400 h 2162227"/>
                <a:gd name="connsiteX137" fmla="*/ 2717005 w 3336130"/>
                <a:gd name="connsiteY137" fmla="*/ 504825 h 2162227"/>
                <a:gd name="connsiteX138" fmla="*/ 2726530 w 3336130"/>
                <a:gd name="connsiteY138" fmla="*/ 490537 h 2162227"/>
                <a:gd name="connsiteX139" fmla="*/ 2712242 w 3336130"/>
                <a:gd name="connsiteY139" fmla="*/ 461962 h 2162227"/>
                <a:gd name="connsiteX140" fmla="*/ 2697955 w 3336130"/>
                <a:gd name="connsiteY140" fmla="*/ 452437 h 2162227"/>
                <a:gd name="connsiteX141" fmla="*/ 2693192 w 3336130"/>
                <a:gd name="connsiteY141" fmla="*/ 438150 h 2162227"/>
                <a:gd name="connsiteX142" fmla="*/ 2664617 w 3336130"/>
                <a:gd name="connsiteY142" fmla="*/ 428625 h 2162227"/>
                <a:gd name="connsiteX143" fmla="*/ 2678905 w 3336130"/>
                <a:gd name="connsiteY143" fmla="*/ 395287 h 2162227"/>
                <a:gd name="connsiteX144" fmla="*/ 2688430 w 3336130"/>
                <a:gd name="connsiteY144" fmla="*/ 366712 h 2162227"/>
                <a:gd name="connsiteX145" fmla="*/ 2683667 w 3336130"/>
                <a:gd name="connsiteY145" fmla="*/ 352425 h 2162227"/>
                <a:gd name="connsiteX146" fmla="*/ 2693192 w 3336130"/>
                <a:gd name="connsiteY146" fmla="*/ 323850 h 2162227"/>
                <a:gd name="connsiteX147" fmla="*/ 2688430 w 3336130"/>
                <a:gd name="connsiteY147" fmla="*/ 304800 h 2162227"/>
                <a:gd name="connsiteX148" fmla="*/ 2688430 w 3336130"/>
                <a:gd name="connsiteY148" fmla="*/ 295275 h 2162227"/>
                <a:gd name="connsiteX149" fmla="*/ 2769392 w 3336130"/>
                <a:gd name="connsiteY149" fmla="*/ 300037 h 2162227"/>
                <a:gd name="connsiteX150" fmla="*/ 2797967 w 3336130"/>
                <a:gd name="connsiteY150" fmla="*/ 309562 h 2162227"/>
                <a:gd name="connsiteX151" fmla="*/ 2812255 w 3336130"/>
                <a:gd name="connsiteY151" fmla="*/ 300037 h 2162227"/>
                <a:gd name="connsiteX152" fmla="*/ 2840830 w 3336130"/>
                <a:gd name="connsiteY152" fmla="*/ 323850 h 2162227"/>
                <a:gd name="connsiteX153" fmla="*/ 2869405 w 3336130"/>
                <a:gd name="connsiteY153" fmla="*/ 338137 h 2162227"/>
                <a:gd name="connsiteX154" fmla="*/ 2883692 w 3336130"/>
                <a:gd name="connsiteY154" fmla="*/ 347662 h 2162227"/>
                <a:gd name="connsiteX155" fmla="*/ 2902742 w 3336130"/>
                <a:gd name="connsiteY155" fmla="*/ 342900 h 2162227"/>
                <a:gd name="connsiteX156" fmla="*/ 2921792 w 3336130"/>
                <a:gd name="connsiteY156" fmla="*/ 347662 h 2162227"/>
                <a:gd name="connsiteX157" fmla="*/ 2931317 w 3336130"/>
                <a:gd name="connsiteY157" fmla="*/ 361950 h 2162227"/>
                <a:gd name="connsiteX158" fmla="*/ 2921792 w 3336130"/>
                <a:gd name="connsiteY158" fmla="*/ 395287 h 2162227"/>
                <a:gd name="connsiteX159" fmla="*/ 2926555 w 3336130"/>
                <a:gd name="connsiteY159" fmla="*/ 414337 h 2162227"/>
                <a:gd name="connsiteX160" fmla="*/ 2955130 w 3336130"/>
                <a:gd name="connsiteY160" fmla="*/ 423862 h 2162227"/>
                <a:gd name="connsiteX161" fmla="*/ 2978942 w 3336130"/>
                <a:gd name="connsiteY161" fmla="*/ 447675 h 2162227"/>
                <a:gd name="connsiteX162" fmla="*/ 3002755 w 3336130"/>
                <a:gd name="connsiteY162" fmla="*/ 442912 h 2162227"/>
                <a:gd name="connsiteX163" fmla="*/ 3031330 w 3336130"/>
                <a:gd name="connsiteY163" fmla="*/ 433387 h 2162227"/>
                <a:gd name="connsiteX164" fmla="*/ 3050380 w 3336130"/>
                <a:gd name="connsiteY164" fmla="*/ 404812 h 2162227"/>
                <a:gd name="connsiteX165" fmla="*/ 3059905 w 3336130"/>
                <a:gd name="connsiteY165" fmla="*/ 390525 h 2162227"/>
                <a:gd name="connsiteX166" fmla="*/ 3074192 w 3336130"/>
                <a:gd name="connsiteY166" fmla="*/ 381000 h 2162227"/>
                <a:gd name="connsiteX167" fmla="*/ 3098005 w 3336130"/>
                <a:gd name="connsiteY167" fmla="*/ 400050 h 2162227"/>
                <a:gd name="connsiteX168" fmla="*/ 3126580 w 3336130"/>
                <a:gd name="connsiteY168" fmla="*/ 419100 h 2162227"/>
                <a:gd name="connsiteX169" fmla="*/ 3140867 w 3336130"/>
                <a:gd name="connsiteY169" fmla="*/ 428625 h 2162227"/>
                <a:gd name="connsiteX170" fmla="*/ 3159917 w 3336130"/>
                <a:gd name="connsiteY170" fmla="*/ 457200 h 2162227"/>
                <a:gd name="connsiteX171" fmla="*/ 3174205 w 3336130"/>
                <a:gd name="connsiteY171" fmla="*/ 504825 h 2162227"/>
                <a:gd name="connsiteX172" fmla="*/ 3178967 w 3336130"/>
                <a:gd name="connsiteY172" fmla="*/ 519112 h 2162227"/>
                <a:gd name="connsiteX173" fmla="*/ 3193255 w 3336130"/>
                <a:gd name="connsiteY173" fmla="*/ 528637 h 2162227"/>
                <a:gd name="connsiteX174" fmla="*/ 3221830 w 3336130"/>
                <a:gd name="connsiteY174" fmla="*/ 538162 h 2162227"/>
                <a:gd name="connsiteX175" fmla="*/ 3250405 w 3336130"/>
                <a:gd name="connsiteY175" fmla="*/ 547687 h 2162227"/>
                <a:gd name="connsiteX176" fmla="*/ 3264692 w 3336130"/>
                <a:gd name="connsiteY176" fmla="*/ 552450 h 2162227"/>
                <a:gd name="connsiteX177" fmla="*/ 3307555 w 3336130"/>
                <a:gd name="connsiteY177" fmla="*/ 581025 h 2162227"/>
                <a:gd name="connsiteX178" fmla="*/ 3321842 w 3336130"/>
                <a:gd name="connsiteY178" fmla="*/ 590550 h 2162227"/>
                <a:gd name="connsiteX179" fmla="*/ 3336130 w 3336130"/>
                <a:gd name="connsiteY179" fmla="*/ 642937 h 2162227"/>
                <a:gd name="connsiteX180" fmla="*/ 3331367 w 3336130"/>
                <a:gd name="connsiteY180" fmla="*/ 657225 h 2162227"/>
                <a:gd name="connsiteX181" fmla="*/ 3298030 w 3336130"/>
                <a:gd name="connsiteY181" fmla="*/ 661987 h 2162227"/>
                <a:gd name="connsiteX182" fmla="*/ 3283742 w 3336130"/>
                <a:gd name="connsiteY182" fmla="*/ 671512 h 2162227"/>
                <a:gd name="connsiteX183" fmla="*/ 3240880 w 3336130"/>
                <a:gd name="connsiteY183" fmla="*/ 681037 h 2162227"/>
                <a:gd name="connsiteX184" fmla="*/ 3226592 w 3336130"/>
                <a:gd name="connsiteY184" fmla="*/ 695325 h 2162227"/>
                <a:gd name="connsiteX185" fmla="*/ 3198017 w 3336130"/>
                <a:gd name="connsiteY185" fmla="*/ 704850 h 2162227"/>
                <a:gd name="connsiteX186" fmla="*/ 3183730 w 3336130"/>
                <a:gd name="connsiteY186" fmla="*/ 714375 h 2162227"/>
                <a:gd name="connsiteX187" fmla="*/ 3031330 w 3336130"/>
                <a:gd name="connsiteY187" fmla="*/ 700087 h 2162227"/>
                <a:gd name="connsiteX188" fmla="*/ 3002755 w 3336130"/>
                <a:gd name="connsiteY188" fmla="*/ 709612 h 2162227"/>
                <a:gd name="connsiteX189" fmla="*/ 2988467 w 3336130"/>
                <a:gd name="connsiteY189" fmla="*/ 714375 h 2162227"/>
                <a:gd name="connsiteX190" fmla="*/ 2978942 w 3336130"/>
                <a:gd name="connsiteY190" fmla="*/ 742950 h 2162227"/>
                <a:gd name="connsiteX191" fmla="*/ 2936080 w 3336130"/>
                <a:gd name="connsiteY191" fmla="*/ 762000 h 2162227"/>
                <a:gd name="connsiteX192" fmla="*/ 2926555 w 3336130"/>
                <a:gd name="connsiteY192" fmla="*/ 776287 h 2162227"/>
                <a:gd name="connsiteX193" fmla="*/ 2921792 w 3336130"/>
                <a:gd name="connsiteY193" fmla="*/ 790575 h 2162227"/>
                <a:gd name="connsiteX194" fmla="*/ 2902742 w 3336130"/>
                <a:gd name="connsiteY194" fmla="*/ 819150 h 2162227"/>
                <a:gd name="connsiteX195" fmla="*/ 2912267 w 3336130"/>
                <a:gd name="connsiteY195" fmla="*/ 804862 h 2162227"/>
                <a:gd name="connsiteX196" fmla="*/ 2926555 w 3336130"/>
                <a:gd name="connsiteY196" fmla="*/ 795337 h 2162227"/>
                <a:gd name="connsiteX197" fmla="*/ 2945605 w 3336130"/>
                <a:gd name="connsiteY197" fmla="*/ 776287 h 2162227"/>
                <a:gd name="connsiteX198" fmla="*/ 2974180 w 3336130"/>
                <a:gd name="connsiteY198" fmla="*/ 757237 h 2162227"/>
                <a:gd name="connsiteX199" fmla="*/ 3021805 w 3336130"/>
                <a:gd name="connsiteY199" fmla="*/ 742950 h 2162227"/>
                <a:gd name="connsiteX200" fmla="*/ 3045617 w 3336130"/>
                <a:gd name="connsiteY200" fmla="*/ 747712 h 2162227"/>
                <a:gd name="connsiteX201" fmla="*/ 3074192 w 3336130"/>
                <a:gd name="connsiteY201" fmla="*/ 757237 h 2162227"/>
                <a:gd name="connsiteX202" fmla="*/ 3074192 w 3336130"/>
                <a:gd name="connsiteY202" fmla="*/ 823912 h 2162227"/>
                <a:gd name="connsiteX203" fmla="*/ 3121817 w 3336130"/>
                <a:gd name="connsiteY203" fmla="*/ 838200 h 2162227"/>
                <a:gd name="connsiteX204" fmla="*/ 3155155 w 3336130"/>
                <a:gd name="connsiteY204" fmla="*/ 842962 h 2162227"/>
                <a:gd name="connsiteX205" fmla="*/ 3164680 w 3336130"/>
                <a:gd name="connsiteY205" fmla="*/ 828675 h 2162227"/>
                <a:gd name="connsiteX206" fmla="*/ 3183730 w 3336130"/>
                <a:gd name="connsiteY206" fmla="*/ 823912 h 2162227"/>
                <a:gd name="connsiteX207" fmla="*/ 3202780 w 3336130"/>
                <a:gd name="connsiteY207" fmla="*/ 828675 h 2162227"/>
                <a:gd name="connsiteX208" fmla="*/ 3198017 w 3336130"/>
                <a:gd name="connsiteY208" fmla="*/ 852487 h 2162227"/>
                <a:gd name="connsiteX209" fmla="*/ 3193255 w 3336130"/>
                <a:gd name="connsiteY209" fmla="*/ 866775 h 2162227"/>
                <a:gd name="connsiteX210" fmla="*/ 3178967 w 3336130"/>
                <a:gd name="connsiteY210" fmla="*/ 871537 h 2162227"/>
                <a:gd name="connsiteX211" fmla="*/ 3150392 w 3336130"/>
                <a:gd name="connsiteY211" fmla="*/ 876300 h 2162227"/>
                <a:gd name="connsiteX212" fmla="*/ 3136105 w 3336130"/>
                <a:gd name="connsiteY212" fmla="*/ 885825 h 2162227"/>
                <a:gd name="connsiteX213" fmla="*/ 3093242 w 3336130"/>
                <a:gd name="connsiteY213" fmla="*/ 900112 h 2162227"/>
                <a:gd name="connsiteX214" fmla="*/ 3078955 w 3336130"/>
                <a:gd name="connsiteY214" fmla="*/ 904875 h 2162227"/>
                <a:gd name="connsiteX215" fmla="*/ 3064667 w 3336130"/>
                <a:gd name="connsiteY215" fmla="*/ 909637 h 2162227"/>
                <a:gd name="connsiteX216" fmla="*/ 3036092 w 3336130"/>
                <a:gd name="connsiteY216" fmla="*/ 928687 h 2162227"/>
                <a:gd name="connsiteX217" fmla="*/ 3021805 w 3336130"/>
                <a:gd name="connsiteY217" fmla="*/ 923925 h 2162227"/>
                <a:gd name="connsiteX218" fmla="*/ 3045617 w 3336130"/>
                <a:gd name="connsiteY218" fmla="*/ 890587 h 2162227"/>
                <a:gd name="connsiteX219" fmla="*/ 3050380 w 3336130"/>
                <a:gd name="connsiteY219" fmla="*/ 876300 h 2162227"/>
                <a:gd name="connsiteX220" fmla="*/ 3012280 w 3336130"/>
                <a:gd name="connsiteY220" fmla="*/ 876300 h 2162227"/>
                <a:gd name="connsiteX221" fmla="*/ 3002755 w 3336130"/>
                <a:gd name="connsiteY221" fmla="*/ 890587 h 2162227"/>
                <a:gd name="connsiteX222" fmla="*/ 2959892 w 3336130"/>
                <a:gd name="connsiteY222" fmla="*/ 909637 h 2162227"/>
                <a:gd name="connsiteX223" fmla="*/ 2945605 w 3336130"/>
                <a:gd name="connsiteY223" fmla="*/ 914400 h 2162227"/>
                <a:gd name="connsiteX224" fmla="*/ 2917030 w 3336130"/>
                <a:gd name="connsiteY224" fmla="*/ 923925 h 2162227"/>
                <a:gd name="connsiteX225" fmla="*/ 2902742 w 3336130"/>
                <a:gd name="connsiteY225" fmla="*/ 928687 h 2162227"/>
                <a:gd name="connsiteX226" fmla="*/ 2888455 w 3336130"/>
                <a:gd name="connsiteY226" fmla="*/ 981075 h 2162227"/>
                <a:gd name="connsiteX227" fmla="*/ 2902742 w 3336130"/>
                <a:gd name="connsiteY227" fmla="*/ 990600 h 2162227"/>
                <a:gd name="connsiteX228" fmla="*/ 2888455 w 3336130"/>
                <a:gd name="connsiteY228" fmla="*/ 1000125 h 2162227"/>
                <a:gd name="connsiteX229" fmla="*/ 2859880 w 3336130"/>
                <a:gd name="connsiteY229" fmla="*/ 1009650 h 2162227"/>
                <a:gd name="connsiteX230" fmla="*/ 2831305 w 3336130"/>
                <a:gd name="connsiteY230" fmla="*/ 1019175 h 2162227"/>
                <a:gd name="connsiteX231" fmla="*/ 2817017 w 3336130"/>
                <a:gd name="connsiteY231" fmla="*/ 1023937 h 2162227"/>
                <a:gd name="connsiteX232" fmla="*/ 2802730 w 3336130"/>
                <a:gd name="connsiteY232" fmla="*/ 1028700 h 2162227"/>
                <a:gd name="connsiteX233" fmla="*/ 2778917 w 3336130"/>
                <a:gd name="connsiteY233" fmla="*/ 1066800 h 2162227"/>
                <a:gd name="connsiteX234" fmla="*/ 2755105 w 3336130"/>
                <a:gd name="connsiteY234" fmla="*/ 1138237 h 2162227"/>
                <a:gd name="connsiteX235" fmla="*/ 2750342 w 3336130"/>
                <a:gd name="connsiteY235" fmla="*/ 1152525 h 2162227"/>
                <a:gd name="connsiteX236" fmla="*/ 2745580 w 3336130"/>
                <a:gd name="connsiteY236" fmla="*/ 1166812 h 2162227"/>
                <a:gd name="connsiteX237" fmla="*/ 2731292 w 3336130"/>
                <a:gd name="connsiteY237" fmla="*/ 1228725 h 2162227"/>
                <a:gd name="connsiteX238" fmla="*/ 2721767 w 3336130"/>
                <a:gd name="connsiteY238" fmla="*/ 1243012 h 2162227"/>
                <a:gd name="connsiteX239" fmla="*/ 2688430 w 3336130"/>
                <a:gd name="connsiteY239" fmla="*/ 1252537 h 2162227"/>
                <a:gd name="connsiteX240" fmla="*/ 2659855 w 3336130"/>
                <a:gd name="connsiteY240" fmla="*/ 1266825 h 2162227"/>
                <a:gd name="connsiteX241" fmla="*/ 2645567 w 3336130"/>
                <a:gd name="connsiteY241" fmla="*/ 1271587 h 2162227"/>
                <a:gd name="connsiteX242" fmla="*/ 2640805 w 3336130"/>
                <a:gd name="connsiteY242" fmla="*/ 1285875 h 2162227"/>
                <a:gd name="connsiteX243" fmla="*/ 2597942 w 3336130"/>
                <a:gd name="connsiteY243" fmla="*/ 1309687 h 2162227"/>
                <a:gd name="connsiteX244" fmla="*/ 2588417 w 3336130"/>
                <a:gd name="connsiteY244" fmla="*/ 1323975 h 2162227"/>
                <a:gd name="connsiteX245" fmla="*/ 2569367 w 3336130"/>
                <a:gd name="connsiteY245" fmla="*/ 1343025 h 2162227"/>
                <a:gd name="connsiteX246" fmla="*/ 2583655 w 3336130"/>
                <a:gd name="connsiteY246" fmla="*/ 1390650 h 2162227"/>
                <a:gd name="connsiteX247" fmla="*/ 2588417 w 3336130"/>
                <a:gd name="connsiteY247" fmla="*/ 1404937 h 2162227"/>
                <a:gd name="connsiteX248" fmla="*/ 2593180 w 3336130"/>
                <a:gd name="connsiteY248" fmla="*/ 1419225 h 2162227"/>
                <a:gd name="connsiteX249" fmla="*/ 2602705 w 3336130"/>
                <a:gd name="connsiteY249" fmla="*/ 1452562 h 2162227"/>
                <a:gd name="connsiteX250" fmla="*/ 2612230 w 3336130"/>
                <a:gd name="connsiteY250" fmla="*/ 1500187 h 2162227"/>
                <a:gd name="connsiteX251" fmla="*/ 2621755 w 3336130"/>
                <a:gd name="connsiteY251" fmla="*/ 1514475 h 2162227"/>
                <a:gd name="connsiteX252" fmla="*/ 2616992 w 3336130"/>
                <a:gd name="connsiteY252" fmla="*/ 1538287 h 2162227"/>
                <a:gd name="connsiteX253" fmla="*/ 2612230 w 3336130"/>
                <a:gd name="connsiteY253" fmla="*/ 1552575 h 2162227"/>
                <a:gd name="connsiteX254" fmla="*/ 2597942 w 3336130"/>
                <a:gd name="connsiteY254" fmla="*/ 1557337 h 2162227"/>
                <a:gd name="connsiteX255" fmla="*/ 2583655 w 3336130"/>
                <a:gd name="connsiteY255" fmla="*/ 1552575 h 2162227"/>
                <a:gd name="connsiteX256" fmla="*/ 2555080 w 3336130"/>
                <a:gd name="connsiteY256" fmla="*/ 1495425 h 2162227"/>
                <a:gd name="connsiteX257" fmla="*/ 2550317 w 3336130"/>
                <a:gd name="connsiteY257" fmla="*/ 1481137 h 2162227"/>
                <a:gd name="connsiteX258" fmla="*/ 2540792 w 3336130"/>
                <a:gd name="connsiteY258" fmla="*/ 1466850 h 2162227"/>
                <a:gd name="connsiteX259" fmla="*/ 2526505 w 3336130"/>
                <a:gd name="connsiteY259" fmla="*/ 1404937 h 2162227"/>
                <a:gd name="connsiteX260" fmla="*/ 2497930 w 3336130"/>
                <a:gd name="connsiteY260" fmla="*/ 1395412 h 2162227"/>
                <a:gd name="connsiteX261" fmla="*/ 2459830 w 3336130"/>
                <a:gd name="connsiteY261" fmla="*/ 1400175 h 2162227"/>
                <a:gd name="connsiteX262" fmla="*/ 2450305 w 3336130"/>
                <a:gd name="connsiteY262" fmla="*/ 1385887 h 2162227"/>
                <a:gd name="connsiteX263" fmla="*/ 2416967 w 3336130"/>
                <a:gd name="connsiteY263" fmla="*/ 1376362 h 2162227"/>
                <a:gd name="connsiteX264" fmla="*/ 2350292 w 3336130"/>
                <a:gd name="connsiteY264" fmla="*/ 1381125 h 2162227"/>
                <a:gd name="connsiteX265" fmla="*/ 2331242 w 3336130"/>
                <a:gd name="connsiteY265" fmla="*/ 1409700 h 2162227"/>
                <a:gd name="connsiteX266" fmla="*/ 2345530 w 3336130"/>
                <a:gd name="connsiteY266" fmla="*/ 1419225 h 2162227"/>
                <a:gd name="connsiteX267" fmla="*/ 2326480 w 3336130"/>
                <a:gd name="connsiteY267" fmla="*/ 1423987 h 2162227"/>
                <a:gd name="connsiteX268" fmla="*/ 2283617 w 3336130"/>
                <a:gd name="connsiteY268" fmla="*/ 1414462 h 2162227"/>
                <a:gd name="connsiteX269" fmla="*/ 2255042 w 3336130"/>
                <a:gd name="connsiteY269" fmla="*/ 1404937 h 2162227"/>
                <a:gd name="connsiteX270" fmla="*/ 2183605 w 3336130"/>
                <a:gd name="connsiteY270" fmla="*/ 1419225 h 2162227"/>
                <a:gd name="connsiteX271" fmla="*/ 2169317 w 3336130"/>
                <a:gd name="connsiteY271" fmla="*/ 1433512 h 2162227"/>
                <a:gd name="connsiteX272" fmla="*/ 2140742 w 3336130"/>
                <a:gd name="connsiteY272" fmla="*/ 1443037 h 2162227"/>
                <a:gd name="connsiteX273" fmla="*/ 2112167 w 3336130"/>
                <a:gd name="connsiteY273" fmla="*/ 1462087 h 2162227"/>
                <a:gd name="connsiteX274" fmla="*/ 2097880 w 3336130"/>
                <a:gd name="connsiteY274" fmla="*/ 1471612 h 2162227"/>
                <a:gd name="connsiteX275" fmla="*/ 2093117 w 3336130"/>
                <a:gd name="connsiteY275" fmla="*/ 1552575 h 2162227"/>
                <a:gd name="connsiteX276" fmla="*/ 2083592 w 3336130"/>
                <a:gd name="connsiteY276" fmla="*/ 1566862 h 2162227"/>
                <a:gd name="connsiteX277" fmla="*/ 2097880 w 3336130"/>
                <a:gd name="connsiteY277" fmla="*/ 1695450 h 2162227"/>
                <a:gd name="connsiteX278" fmla="*/ 2107405 w 3336130"/>
                <a:gd name="connsiteY278" fmla="*/ 1709737 h 2162227"/>
                <a:gd name="connsiteX279" fmla="*/ 2116930 w 3336130"/>
                <a:gd name="connsiteY279" fmla="*/ 1738312 h 2162227"/>
                <a:gd name="connsiteX280" fmla="*/ 2131217 w 3336130"/>
                <a:gd name="connsiteY280" fmla="*/ 1766887 h 2162227"/>
                <a:gd name="connsiteX281" fmla="*/ 2145505 w 3336130"/>
                <a:gd name="connsiteY281" fmla="*/ 1771650 h 2162227"/>
                <a:gd name="connsiteX282" fmla="*/ 2150267 w 3336130"/>
                <a:gd name="connsiteY282" fmla="*/ 1785937 h 2162227"/>
                <a:gd name="connsiteX283" fmla="*/ 2164555 w 3336130"/>
                <a:gd name="connsiteY283" fmla="*/ 1790700 h 2162227"/>
                <a:gd name="connsiteX284" fmla="*/ 2207417 w 3336130"/>
                <a:gd name="connsiteY284" fmla="*/ 1781175 h 2162227"/>
                <a:gd name="connsiteX285" fmla="*/ 2221705 w 3336130"/>
                <a:gd name="connsiteY285" fmla="*/ 1771650 h 2162227"/>
                <a:gd name="connsiteX286" fmla="*/ 2274092 w 3336130"/>
                <a:gd name="connsiteY286" fmla="*/ 1766887 h 2162227"/>
                <a:gd name="connsiteX287" fmla="*/ 2288380 w 3336130"/>
                <a:gd name="connsiteY287" fmla="*/ 1762125 h 2162227"/>
                <a:gd name="connsiteX288" fmla="*/ 2302667 w 3336130"/>
                <a:gd name="connsiteY288" fmla="*/ 1752600 h 2162227"/>
                <a:gd name="connsiteX289" fmla="*/ 2307430 w 3336130"/>
                <a:gd name="connsiteY289" fmla="*/ 1733550 h 2162227"/>
                <a:gd name="connsiteX290" fmla="*/ 2312192 w 3336130"/>
                <a:gd name="connsiteY290" fmla="*/ 1719262 h 2162227"/>
                <a:gd name="connsiteX291" fmla="*/ 2316955 w 3336130"/>
                <a:gd name="connsiteY291" fmla="*/ 1700212 h 2162227"/>
                <a:gd name="connsiteX292" fmla="*/ 2345530 w 3336130"/>
                <a:gd name="connsiteY292" fmla="*/ 1690687 h 2162227"/>
                <a:gd name="connsiteX293" fmla="*/ 2359817 w 3336130"/>
                <a:gd name="connsiteY293" fmla="*/ 1685925 h 2162227"/>
                <a:gd name="connsiteX294" fmla="*/ 2402680 w 3336130"/>
                <a:gd name="connsiteY294" fmla="*/ 1690687 h 2162227"/>
                <a:gd name="connsiteX295" fmla="*/ 2402680 w 3336130"/>
                <a:gd name="connsiteY295" fmla="*/ 1728787 h 2162227"/>
                <a:gd name="connsiteX296" fmla="*/ 2393155 w 3336130"/>
                <a:gd name="connsiteY296" fmla="*/ 1743075 h 2162227"/>
                <a:gd name="connsiteX297" fmla="*/ 2369342 w 3336130"/>
                <a:gd name="connsiteY297" fmla="*/ 1781175 h 2162227"/>
                <a:gd name="connsiteX298" fmla="*/ 2364580 w 3336130"/>
                <a:gd name="connsiteY298" fmla="*/ 1843087 h 2162227"/>
                <a:gd name="connsiteX299" fmla="*/ 2355055 w 3336130"/>
                <a:gd name="connsiteY299" fmla="*/ 1857375 h 2162227"/>
                <a:gd name="connsiteX300" fmla="*/ 2350292 w 3336130"/>
                <a:gd name="connsiteY300" fmla="*/ 1871662 h 2162227"/>
                <a:gd name="connsiteX301" fmla="*/ 2378867 w 3336130"/>
                <a:gd name="connsiteY301" fmla="*/ 1866900 h 2162227"/>
                <a:gd name="connsiteX302" fmla="*/ 2459830 w 3336130"/>
                <a:gd name="connsiteY302" fmla="*/ 1871662 h 2162227"/>
                <a:gd name="connsiteX303" fmla="*/ 2488405 w 3336130"/>
                <a:gd name="connsiteY303" fmla="*/ 1885950 h 2162227"/>
                <a:gd name="connsiteX304" fmla="*/ 2512217 w 3336130"/>
                <a:gd name="connsiteY304" fmla="*/ 1905000 h 2162227"/>
                <a:gd name="connsiteX305" fmla="*/ 2516980 w 3336130"/>
                <a:gd name="connsiteY305" fmla="*/ 1943100 h 2162227"/>
                <a:gd name="connsiteX306" fmla="*/ 2507455 w 3336130"/>
                <a:gd name="connsiteY306" fmla="*/ 1971675 h 2162227"/>
                <a:gd name="connsiteX307" fmla="*/ 2512217 w 3336130"/>
                <a:gd name="connsiteY307" fmla="*/ 2005012 h 2162227"/>
                <a:gd name="connsiteX308" fmla="*/ 2516980 w 3336130"/>
                <a:gd name="connsiteY308" fmla="*/ 2019300 h 2162227"/>
                <a:gd name="connsiteX309" fmla="*/ 2512217 w 3336130"/>
                <a:gd name="connsiteY309" fmla="*/ 2033587 h 2162227"/>
                <a:gd name="connsiteX310" fmla="*/ 2521742 w 3336130"/>
                <a:gd name="connsiteY310" fmla="*/ 2071687 h 2162227"/>
                <a:gd name="connsiteX311" fmla="*/ 2531267 w 3336130"/>
                <a:gd name="connsiteY311" fmla="*/ 2085975 h 2162227"/>
                <a:gd name="connsiteX312" fmla="*/ 2559842 w 3336130"/>
                <a:gd name="connsiteY312" fmla="*/ 2095500 h 2162227"/>
                <a:gd name="connsiteX313" fmla="*/ 2574130 w 3336130"/>
                <a:gd name="connsiteY313" fmla="*/ 2100262 h 2162227"/>
                <a:gd name="connsiteX314" fmla="*/ 2607467 w 3336130"/>
                <a:gd name="connsiteY314" fmla="*/ 2095500 h 2162227"/>
                <a:gd name="connsiteX315" fmla="*/ 2636042 w 3336130"/>
                <a:gd name="connsiteY315" fmla="*/ 2085975 h 2162227"/>
                <a:gd name="connsiteX316" fmla="*/ 2655092 w 3336130"/>
                <a:gd name="connsiteY316" fmla="*/ 2090737 h 2162227"/>
                <a:gd name="connsiteX317" fmla="*/ 2664617 w 3336130"/>
                <a:gd name="connsiteY317" fmla="*/ 2105025 h 2162227"/>
                <a:gd name="connsiteX318" fmla="*/ 2693192 w 3336130"/>
                <a:gd name="connsiteY318" fmla="*/ 2114550 h 2162227"/>
                <a:gd name="connsiteX319" fmla="*/ 2683667 w 3336130"/>
                <a:gd name="connsiteY319" fmla="*/ 2128837 h 2162227"/>
                <a:gd name="connsiteX320" fmla="*/ 2645567 w 3336130"/>
                <a:gd name="connsiteY320" fmla="*/ 2114550 h 2162227"/>
                <a:gd name="connsiteX321" fmla="*/ 2612230 w 3336130"/>
                <a:gd name="connsiteY321" fmla="*/ 2138362 h 2162227"/>
                <a:gd name="connsiteX322" fmla="*/ 2621755 w 3336130"/>
                <a:gd name="connsiteY322" fmla="*/ 2152650 h 2162227"/>
                <a:gd name="connsiteX323" fmla="*/ 2588417 w 3336130"/>
                <a:gd name="connsiteY323" fmla="*/ 2157412 h 2162227"/>
                <a:gd name="connsiteX324" fmla="*/ 2574130 w 3336130"/>
                <a:gd name="connsiteY324" fmla="*/ 2128837 h 2162227"/>
                <a:gd name="connsiteX325" fmla="*/ 2545555 w 3336130"/>
                <a:gd name="connsiteY325" fmla="*/ 2124075 h 2162227"/>
                <a:gd name="connsiteX326" fmla="*/ 2516980 w 3336130"/>
                <a:gd name="connsiteY326" fmla="*/ 2109787 h 2162227"/>
                <a:gd name="connsiteX327" fmla="*/ 2502692 w 3336130"/>
                <a:gd name="connsiteY327" fmla="*/ 2105025 h 2162227"/>
                <a:gd name="connsiteX328" fmla="*/ 2483642 w 3336130"/>
                <a:gd name="connsiteY328" fmla="*/ 2081212 h 2162227"/>
                <a:gd name="connsiteX329" fmla="*/ 2455067 w 3336130"/>
                <a:gd name="connsiteY329" fmla="*/ 2066925 h 2162227"/>
                <a:gd name="connsiteX330" fmla="*/ 2440780 w 3336130"/>
                <a:gd name="connsiteY330" fmla="*/ 2038350 h 2162227"/>
                <a:gd name="connsiteX331" fmla="*/ 2431255 w 3336130"/>
                <a:gd name="connsiteY331" fmla="*/ 2009775 h 2162227"/>
                <a:gd name="connsiteX332" fmla="*/ 2412205 w 3336130"/>
                <a:gd name="connsiteY332" fmla="*/ 1981200 h 2162227"/>
                <a:gd name="connsiteX333" fmla="*/ 2407442 w 3336130"/>
                <a:gd name="connsiteY333" fmla="*/ 1966912 h 2162227"/>
                <a:gd name="connsiteX334" fmla="*/ 2355055 w 3336130"/>
                <a:gd name="connsiteY334" fmla="*/ 1943100 h 2162227"/>
                <a:gd name="connsiteX335" fmla="*/ 2293142 w 3336130"/>
                <a:gd name="connsiteY335" fmla="*/ 1928812 h 2162227"/>
                <a:gd name="connsiteX336" fmla="*/ 2269330 w 3336130"/>
                <a:gd name="connsiteY336" fmla="*/ 1905000 h 2162227"/>
                <a:gd name="connsiteX337" fmla="*/ 2255042 w 3336130"/>
                <a:gd name="connsiteY337" fmla="*/ 1895475 h 2162227"/>
                <a:gd name="connsiteX338" fmla="*/ 2240755 w 3336130"/>
                <a:gd name="connsiteY338" fmla="*/ 1881187 h 2162227"/>
                <a:gd name="connsiteX339" fmla="*/ 2212180 w 3336130"/>
                <a:gd name="connsiteY339" fmla="*/ 1871662 h 2162227"/>
                <a:gd name="connsiteX340" fmla="*/ 2169317 w 3336130"/>
                <a:gd name="connsiteY340" fmla="*/ 1852612 h 2162227"/>
                <a:gd name="connsiteX341" fmla="*/ 2155030 w 3336130"/>
                <a:gd name="connsiteY341" fmla="*/ 1847850 h 2162227"/>
                <a:gd name="connsiteX342" fmla="*/ 2145505 w 3336130"/>
                <a:gd name="connsiteY342" fmla="*/ 1862137 h 2162227"/>
                <a:gd name="connsiteX343" fmla="*/ 2112167 w 3336130"/>
                <a:gd name="connsiteY343" fmla="*/ 1876425 h 2162227"/>
                <a:gd name="connsiteX344" fmla="*/ 2069305 w 3336130"/>
                <a:gd name="connsiteY344" fmla="*/ 1857375 h 2162227"/>
                <a:gd name="connsiteX345" fmla="*/ 2026442 w 3336130"/>
                <a:gd name="connsiteY345" fmla="*/ 1824037 h 2162227"/>
                <a:gd name="connsiteX346" fmla="*/ 1997867 w 3336130"/>
                <a:gd name="connsiteY346" fmla="*/ 1814512 h 2162227"/>
                <a:gd name="connsiteX347" fmla="*/ 1978817 w 3336130"/>
                <a:gd name="connsiteY347" fmla="*/ 1809750 h 2162227"/>
                <a:gd name="connsiteX348" fmla="*/ 1950242 w 3336130"/>
                <a:gd name="connsiteY348" fmla="*/ 1800225 h 2162227"/>
                <a:gd name="connsiteX349" fmla="*/ 1935955 w 3336130"/>
                <a:gd name="connsiteY349" fmla="*/ 1795462 h 2162227"/>
                <a:gd name="connsiteX350" fmla="*/ 1902617 w 3336130"/>
                <a:gd name="connsiteY350" fmla="*/ 1785937 h 2162227"/>
                <a:gd name="connsiteX351" fmla="*/ 1893092 w 3336130"/>
                <a:gd name="connsiteY351" fmla="*/ 1771650 h 2162227"/>
                <a:gd name="connsiteX352" fmla="*/ 1878805 w 3336130"/>
                <a:gd name="connsiteY352" fmla="*/ 1766887 h 2162227"/>
                <a:gd name="connsiteX353" fmla="*/ 1864517 w 3336130"/>
                <a:gd name="connsiteY353" fmla="*/ 1757362 h 2162227"/>
                <a:gd name="connsiteX354" fmla="*/ 1859755 w 3336130"/>
                <a:gd name="connsiteY354" fmla="*/ 1700212 h 2162227"/>
                <a:gd name="connsiteX355" fmla="*/ 1869280 w 3336130"/>
                <a:gd name="connsiteY355" fmla="*/ 1671637 h 2162227"/>
                <a:gd name="connsiteX356" fmla="*/ 1850230 w 3336130"/>
                <a:gd name="connsiteY356" fmla="*/ 1624012 h 2162227"/>
                <a:gd name="connsiteX357" fmla="*/ 1835942 w 3336130"/>
                <a:gd name="connsiteY357" fmla="*/ 1619250 h 2162227"/>
                <a:gd name="connsiteX358" fmla="*/ 1812130 w 3336130"/>
                <a:gd name="connsiteY358" fmla="*/ 1590675 h 2162227"/>
                <a:gd name="connsiteX359" fmla="*/ 1797842 w 3336130"/>
                <a:gd name="connsiteY359" fmla="*/ 1585912 h 2162227"/>
                <a:gd name="connsiteX360" fmla="*/ 1783555 w 3336130"/>
                <a:gd name="connsiteY360" fmla="*/ 1571625 h 2162227"/>
                <a:gd name="connsiteX361" fmla="*/ 1769267 w 3336130"/>
                <a:gd name="connsiteY361" fmla="*/ 1566862 h 2162227"/>
                <a:gd name="connsiteX362" fmla="*/ 1754980 w 3336130"/>
                <a:gd name="connsiteY362" fmla="*/ 1557337 h 2162227"/>
                <a:gd name="connsiteX363" fmla="*/ 1745455 w 3336130"/>
                <a:gd name="connsiteY363" fmla="*/ 1528762 h 2162227"/>
                <a:gd name="connsiteX364" fmla="*/ 1740692 w 3336130"/>
                <a:gd name="connsiteY364" fmla="*/ 1490662 h 2162227"/>
                <a:gd name="connsiteX365" fmla="*/ 1712117 w 3336130"/>
                <a:gd name="connsiteY365" fmla="*/ 1481137 h 2162227"/>
                <a:gd name="connsiteX366" fmla="*/ 1702592 w 3336130"/>
                <a:gd name="connsiteY366" fmla="*/ 1466850 h 2162227"/>
                <a:gd name="connsiteX367" fmla="*/ 1683542 w 3336130"/>
                <a:gd name="connsiteY367" fmla="*/ 1462087 h 2162227"/>
                <a:gd name="connsiteX368" fmla="*/ 1669255 w 3336130"/>
                <a:gd name="connsiteY368" fmla="*/ 1452562 h 2162227"/>
                <a:gd name="connsiteX369" fmla="*/ 1659730 w 3336130"/>
                <a:gd name="connsiteY369" fmla="*/ 1423987 h 2162227"/>
                <a:gd name="connsiteX370" fmla="*/ 1654967 w 3336130"/>
                <a:gd name="connsiteY370" fmla="*/ 1409700 h 2162227"/>
                <a:gd name="connsiteX371" fmla="*/ 1645442 w 3336130"/>
                <a:gd name="connsiteY371" fmla="*/ 1395412 h 2162227"/>
                <a:gd name="connsiteX372" fmla="*/ 1621630 w 3336130"/>
                <a:gd name="connsiteY372" fmla="*/ 1352550 h 2162227"/>
                <a:gd name="connsiteX373" fmla="*/ 1607342 w 3336130"/>
                <a:gd name="connsiteY373" fmla="*/ 1343025 h 2162227"/>
                <a:gd name="connsiteX374" fmla="*/ 1564480 w 3336130"/>
                <a:gd name="connsiteY374" fmla="*/ 1347787 h 2162227"/>
                <a:gd name="connsiteX375" fmla="*/ 1569242 w 3336130"/>
                <a:gd name="connsiteY375" fmla="*/ 1371600 h 2162227"/>
                <a:gd name="connsiteX376" fmla="*/ 1597817 w 3336130"/>
                <a:gd name="connsiteY376" fmla="*/ 1390650 h 2162227"/>
                <a:gd name="connsiteX377" fmla="*/ 1635917 w 3336130"/>
                <a:gd name="connsiteY377" fmla="*/ 1447800 h 2162227"/>
                <a:gd name="connsiteX378" fmla="*/ 1645442 w 3336130"/>
                <a:gd name="connsiteY378" fmla="*/ 1462087 h 2162227"/>
                <a:gd name="connsiteX379" fmla="*/ 1654967 w 3336130"/>
                <a:gd name="connsiteY379" fmla="*/ 1490662 h 2162227"/>
                <a:gd name="connsiteX380" fmla="*/ 1688305 w 3336130"/>
                <a:gd name="connsiteY380" fmla="*/ 1533525 h 2162227"/>
                <a:gd name="connsiteX381" fmla="*/ 1707355 w 3336130"/>
                <a:gd name="connsiteY381" fmla="*/ 1562100 h 2162227"/>
                <a:gd name="connsiteX382" fmla="*/ 1726405 w 3336130"/>
                <a:gd name="connsiteY382" fmla="*/ 1590675 h 2162227"/>
                <a:gd name="connsiteX383" fmla="*/ 1731167 w 3336130"/>
                <a:gd name="connsiteY383" fmla="*/ 1604962 h 2162227"/>
                <a:gd name="connsiteX384" fmla="*/ 1707355 w 3336130"/>
                <a:gd name="connsiteY384" fmla="*/ 1614487 h 2162227"/>
                <a:gd name="connsiteX385" fmla="*/ 1702592 w 3336130"/>
                <a:gd name="connsiteY385" fmla="*/ 1600200 h 2162227"/>
                <a:gd name="connsiteX386" fmla="*/ 1688305 w 3336130"/>
                <a:gd name="connsiteY386" fmla="*/ 1590675 h 2162227"/>
                <a:gd name="connsiteX387" fmla="*/ 1645442 w 3336130"/>
                <a:gd name="connsiteY387" fmla="*/ 1576387 h 2162227"/>
                <a:gd name="connsiteX388" fmla="*/ 1650205 w 3336130"/>
                <a:gd name="connsiteY388" fmla="*/ 1528762 h 2162227"/>
                <a:gd name="connsiteX389" fmla="*/ 1645442 w 3336130"/>
                <a:gd name="connsiteY389" fmla="*/ 1514475 h 2162227"/>
                <a:gd name="connsiteX390" fmla="*/ 1616867 w 3336130"/>
                <a:gd name="connsiteY390" fmla="*/ 1504950 h 2162227"/>
                <a:gd name="connsiteX391" fmla="*/ 1574005 w 3336130"/>
                <a:gd name="connsiteY391" fmla="*/ 1471612 h 2162227"/>
                <a:gd name="connsiteX392" fmla="*/ 1588292 w 3336130"/>
                <a:gd name="connsiteY392" fmla="*/ 1466850 h 2162227"/>
                <a:gd name="connsiteX393" fmla="*/ 1593055 w 3336130"/>
                <a:gd name="connsiteY393" fmla="*/ 1419225 h 2162227"/>
                <a:gd name="connsiteX394" fmla="*/ 1559717 w 3336130"/>
                <a:gd name="connsiteY394" fmla="*/ 1404937 h 2162227"/>
                <a:gd name="connsiteX395" fmla="*/ 1545430 w 3336130"/>
                <a:gd name="connsiteY395" fmla="*/ 1376362 h 2162227"/>
                <a:gd name="connsiteX396" fmla="*/ 1535905 w 3336130"/>
                <a:gd name="connsiteY396" fmla="*/ 1347787 h 2162227"/>
                <a:gd name="connsiteX397" fmla="*/ 1516855 w 3336130"/>
                <a:gd name="connsiteY397" fmla="*/ 1319212 h 2162227"/>
                <a:gd name="connsiteX398" fmla="*/ 1493042 w 3336130"/>
                <a:gd name="connsiteY398" fmla="*/ 1276350 h 2162227"/>
                <a:gd name="connsiteX399" fmla="*/ 1473992 w 3336130"/>
                <a:gd name="connsiteY399" fmla="*/ 1266825 h 2162227"/>
                <a:gd name="connsiteX400" fmla="*/ 1445417 w 3336130"/>
                <a:gd name="connsiteY400" fmla="*/ 1257300 h 2162227"/>
                <a:gd name="connsiteX401" fmla="*/ 1431130 w 3336130"/>
                <a:gd name="connsiteY401" fmla="*/ 1247775 h 2162227"/>
                <a:gd name="connsiteX402" fmla="*/ 1416842 w 3336130"/>
                <a:gd name="connsiteY402" fmla="*/ 1243012 h 2162227"/>
                <a:gd name="connsiteX403" fmla="*/ 1393030 w 3336130"/>
                <a:gd name="connsiteY403" fmla="*/ 1223962 h 2162227"/>
                <a:gd name="connsiteX404" fmla="*/ 1378742 w 3336130"/>
                <a:gd name="connsiteY404" fmla="*/ 1209675 h 2162227"/>
                <a:gd name="connsiteX405" fmla="*/ 1369217 w 3336130"/>
                <a:gd name="connsiteY405" fmla="*/ 1181100 h 2162227"/>
                <a:gd name="connsiteX406" fmla="*/ 1359692 w 3336130"/>
                <a:gd name="connsiteY406" fmla="*/ 1166812 h 2162227"/>
                <a:gd name="connsiteX407" fmla="*/ 1350167 w 3336130"/>
                <a:gd name="connsiteY407" fmla="*/ 1138237 h 2162227"/>
                <a:gd name="connsiteX408" fmla="*/ 1331117 w 3336130"/>
                <a:gd name="connsiteY408" fmla="*/ 1085850 h 2162227"/>
                <a:gd name="connsiteX409" fmla="*/ 1316830 w 3336130"/>
                <a:gd name="connsiteY409" fmla="*/ 1076325 h 2162227"/>
                <a:gd name="connsiteX410" fmla="*/ 1302542 w 3336130"/>
                <a:gd name="connsiteY410" fmla="*/ 1062037 h 2162227"/>
                <a:gd name="connsiteX411" fmla="*/ 1293017 w 3336130"/>
                <a:gd name="connsiteY411" fmla="*/ 995362 h 2162227"/>
                <a:gd name="connsiteX412" fmla="*/ 1288255 w 3336130"/>
                <a:gd name="connsiteY412" fmla="*/ 976312 h 2162227"/>
                <a:gd name="connsiteX413" fmla="*/ 1297780 w 3336130"/>
                <a:gd name="connsiteY413" fmla="*/ 919162 h 2162227"/>
                <a:gd name="connsiteX414" fmla="*/ 1307305 w 3336130"/>
                <a:gd name="connsiteY414" fmla="*/ 890587 h 2162227"/>
                <a:gd name="connsiteX415" fmla="*/ 1302542 w 3336130"/>
                <a:gd name="connsiteY415" fmla="*/ 814387 h 2162227"/>
                <a:gd name="connsiteX416" fmla="*/ 1293017 w 3336130"/>
                <a:gd name="connsiteY416" fmla="*/ 785812 h 2162227"/>
                <a:gd name="connsiteX417" fmla="*/ 1288255 w 3336130"/>
                <a:gd name="connsiteY417" fmla="*/ 771525 h 2162227"/>
                <a:gd name="connsiteX418" fmla="*/ 1293017 w 3336130"/>
                <a:gd name="connsiteY418" fmla="*/ 752475 h 2162227"/>
                <a:gd name="connsiteX419" fmla="*/ 1245392 w 3336130"/>
                <a:gd name="connsiteY419" fmla="*/ 733425 h 2162227"/>
                <a:gd name="connsiteX420" fmla="*/ 1207292 w 3336130"/>
                <a:gd name="connsiteY420" fmla="*/ 714375 h 2162227"/>
                <a:gd name="connsiteX421" fmla="*/ 1188242 w 3336130"/>
                <a:gd name="connsiteY421" fmla="*/ 690562 h 2162227"/>
                <a:gd name="connsiteX422" fmla="*/ 1221580 w 3336130"/>
                <a:gd name="connsiteY422" fmla="*/ 671512 h 2162227"/>
                <a:gd name="connsiteX423" fmla="*/ 1216817 w 3336130"/>
                <a:gd name="connsiteY423" fmla="*/ 657225 h 2162227"/>
                <a:gd name="connsiteX424" fmla="*/ 1183480 w 3336130"/>
                <a:gd name="connsiteY424" fmla="*/ 619125 h 2162227"/>
                <a:gd name="connsiteX425" fmla="*/ 1169192 w 3336130"/>
                <a:gd name="connsiteY425" fmla="*/ 614362 h 2162227"/>
                <a:gd name="connsiteX426" fmla="*/ 1135855 w 3336130"/>
                <a:gd name="connsiteY426" fmla="*/ 600075 h 2162227"/>
                <a:gd name="connsiteX427" fmla="*/ 1112042 w 3336130"/>
                <a:gd name="connsiteY427" fmla="*/ 576262 h 2162227"/>
                <a:gd name="connsiteX428" fmla="*/ 1102517 w 3336130"/>
                <a:gd name="connsiteY428" fmla="*/ 547687 h 2162227"/>
                <a:gd name="connsiteX429" fmla="*/ 1073942 w 3336130"/>
                <a:gd name="connsiteY429" fmla="*/ 538162 h 2162227"/>
                <a:gd name="connsiteX430" fmla="*/ 1040605 w 3336130"/>
                <a:gd name="connsiteY430" fmla="*/ 547687 h 2162227"/>
                <a:gd name="connsiteX431" fmla="*/ 1031080 w 3336130"/>
                <a:gd name="connsiteY431" fmla="*/ 533400 h 2162227"/>
                <a:gd name="connsiteX432" fmla="*/ 1002505 w 3336130"/>
                <a:gd name="connsiteY432" fmla="*/ 514350 h 2162227"/>
                <a:gd name="connsiteX433" fmla="*/ 992980 w 3336130"/>
                <a:gd name="connsiteY433" fmla="*/ 500062 h 2162227"/>
                <a:gd name="connsiteX434" fmla="*/ 945355 w 3336130"/>
                <a:gd name="connsiteY434" fmla="*/ 490537 h 2162227"/>
                <a:gd name="connsiteX435" fmla="*/ 931067 w 3336130"/>
                <a:gd name="connsiteY435" fmla="*/ 447675 h 2162227"/>
                <a:gd name="connsiteX436" fmla="*/ 926305 w 3336130"/>
                <a:gd name="connsiteY436" fmla="*/ 433387 h 2162227"/>
                <a:gd name="connsiteX437" fmla="*/ 878680 w 3336130"/>
                <a:gd name="connsiteY437" fmla="*/ 409575 h 2162227"/>
                <a:gd name="connsiteX438" fmla="*/ 859630 w 3336130"/>
                <a:gd name="connsiteY438" fmla="*/ 395287 h 2162227"/>
                <a:gd name="connsiteX439" fmla="*/ 845342 w 3336130"/>
                <a:gd name="connsiteY439" fmla="*/ 390525 h 2162227"/>
                <a:gd name="connsiteX440" fmla="*/ 764380 w 3336130"/>
                <a:gd name="connsiteY440" fmla="*/ 385762 h 2162227"/>
                <a:gd name="connsiteX441" fmla="*/ 707230 w 3336130"/>
                <a:gd name="connsiteY441" fmla="*/ 371475 h 2162227"/>
                <a:gd name="connsiteX442" fmla="*/ 688180 w 3336130"/>
                <a:gd name="connsiteY442" fmla="*/ 366712 h 2162227"/>
                <a:gd name="connsiteX443" fmla="*/ 673892 w 3336130"/>
                <a:gd name="connsiteY443" fmla="*/ 361950 h 2162227"/>
                <a:gd name="connsiteX444" fmla="*/ 645317 w 3336130"/>
                <a:gd name="connsiteY444" fmla="*/ 357187 h 2162227"/>
                <a:gd name="connsiteX445" fmla="*/ 626267 w 3336130"/>
                <a:gd name="connsiteY445" fmla="*/ 347662 h 2162227"/>
                <a:gd name="connsiteX446" fmla="*/ 569117 w 3336130"/>
                <a:gd name="connsiteY446" fmla="*/ 361950 h 2162227"/>
                <a:gd name="connsiteX447" fmla="*/ 573880 w 3336130"/>
                <a:gd name="connsiteY447" fmla="*/ 376237 h 2162227"/>
                <a:gd name="connsiteX448" fmla="*/ 588167 w 3336130"/>
                <a:gd name="connsiteY448" fmla="*/ 381000 h 2162227"/>
                <a:gd name="connsiteX449" fmla="*/ 573880 w 3336130"/>
                <a:gd name="connsiteY449" fmla="*/ 385762 h 2162227"/>
                <a:gd name="connsiteX450" fmla="*/ 535780 w 3336130"/>
                <a:gd name="connsiteY450" fmla="*/ 390525 h 2162227"/>
                <a:gd name="connsiteX451" fmla="*/ 521492 w 3336130"/>
                <a:gd name="connsiteY451" fmla="*/ 385762 h 2162227"/>
                <a:gd name="connsiteX452" fmla="*/ 488155 w 3336130"/>
                <a:gd name="connsiteY452" fmla="*/ 400050 h 2162227"/>
                <a:gd name="connsiteX453" fmla="*/ 473867 w 3336130"/>
                <a:gd name="connsiteY453" fmla="*/ 390525 h 2162227"/>
                <a:gd name="connsiteX454" fmla="*/ 488155 w 3336130"/>
                <a:gd name="connsiteY454" fmla="*/ 342900 h 2162227"/>
                <a:gd name="connsiteX455" fmla="*/ 502442 w 3336130"/>
                <a:gd name="connsiteY455" fmla="*/ 338137 h 2162227"/>
                <a:gd name="connsiteX456" fmla="*/ 483392 w 3336130"/>
                <a:gd name="connsiteY456" fmla="*/ 328612 h 2162227"/>
                <a:gd name="connsiteX457" fmla="*/ 454817 w 3336130"/>
                <a:gd name="connsiteY457" fmla="*/ 352425 h 2162227"/>
                <a:gd name="connsiteX458" fmla="*/ 426242 w 3336130"/>
                <a:gd name="connsiteY458" fmla="*/ 371475 h 2162227"/>
                <a:gd name="connsiteX459" fmla="*/ 411955 w 3336130"/>
                <a:gd name="connsiteY459" fmla="*/ 381000 h 2162227"/>
                <a:gd name="connsiteX460" fmla="*/ 397667 w 3336130"/>
                <a:gd name="connsiteY460" fmla="*/ 395287 h 2162227"/>
                <a:gd name="connsiteX461" fmla="*/ 416717 w 3336130"/>
                <a:gd name="connsiteY461" fmla="*/ 419100 h 2162227"/>
                <a:gd name="connsiteX462" fmla="*/ 359567 w 3336130"/>
                <a:gd name="connsiteY462" fmla="*/ 447675 h 2162227"/>
                <a:gd name="connsiteX463" fmla="*/ 330992 w 3336130"/>
                <a:gd name="connsiteY463" fmla="*/ 466725 h 2162227"/>
                <a:gd name="connsiteX464" fmla="*/ 297655 w 3336130"/>
                <a:gd name="connsiteY464" fmla="*/ 485775 h 2162227"/>
                <a:gd name="connsiteX465" fmla="*/ 283367 w 3336130"/>
                <a:gd name="connsiteY465" fmla="*/ 490537 h 2162227"/>
                <a:gd name="connsiteX466" fmla="*/ 245267 w 3336130"/>
                <a:gd name="connsiteY466" fmla="*/ 514350 h 2162227"/>
                <a:gd name="connsiteX467" fmla="*/ 230980 w 3336130"/>
                <a:gd name="connsiteY467" fmla="*/ 519112 h 2162227"/>
                <a:gd name="connsiteX468" fmla="*/ 216692 w 3336130"/>
                <a:gd name="connsiteY468" fmla="*/ 523875 h 2162227"/>
                <a:gd name="connsiteX469" fmla="*/ 221455 w 3336130"/>
                <a:gd name="connsiteY469" fmla="*/ 495300 h 2162227"/>
                <a:gd name="connsiteX470" fmla="*/ 250030 w 3336130"/>
                <a:gd name="connsiteY470" fmla="*/ 476250 h 2162227"/>
                <a:gd name="connsiteX471" fmla="*/ 259555 w 3336130"/>
                <a:gd name="connsiteY471" fmla="*/ 461962 h 2162227"/>
                <a:gd name="connsiteX472" fmla="*/ 288130 w 3336130"/>
                <a:gd name="connsiteY472" fmla="*/ 452437 h 2162227"/>
                <a:gd name="connsiteX473" fmla="*/ 297655 w 3336130"/>
                <a:gd name="connsiteY473" fmla="*/ 438150 h 2162227"/>
                <a:gd name="connsiteX474" fmla="*/ 307180 w 3336130"/>
                <a:gd name="connsiteY474" fmla="*/ 414337 h 2162227"/>
                <a:gd name="connsiteX475" fmla="*/ 269080 w 3336130"/>
                <a:gd name="connsiteY475" fmla="*/ 419100 h 2162227"/>
                <a:gd name="connsiteX476" fmla="*/ 254792 w 3336130"/>
                <a:gd name="connsiteY476" fmla="*/ 423862 h 2162227"/>
                <a:gd name="connsiteX477" fmla="*/ 235742 w 3336130"/>
                <a:gd name="connsiteY477" fmla="*/ 419100 h 2162227"/>
                <a:gd name="connsiteX478" fmla="*/ 221455 w 3336130"/>
                <a:gd name="connsiteY478" fmla="*/ 409575 h 2162227"/>
                <a:gd name="connsiteX479" fmla="*/ 164305 w 3336130"/>
                <a:gd name="connsiteY479" fmla="*/ 400050 h 2162227"/>
                <a:gd name="connsiteX480" fmla="*/ 159542 w 3336130"/>
                <a:gd name="connsiteY480" fmla="*/ 376237 h 2162227"/>
                <a:gd name="connsiteX481" fmla="*/ 116680 w 3336130"/>
                <a:gd name="connsiteY481" fmla="*/ 381000 h 2162227"/>
                <a:gd name="connsiteX482" fmla="*/ 102392 w 3336130"/>
                <a:gd name="connsiteY482" fmla="*/ 376237 h 2162227"/>
                <a:gd name="connsiteX483" fmla="*/ 92867 w 3336130"/>
                <a:gd name="connsiteY483" fmla="*/ 361950 h 2162227"/>
                <a:gd name="connsiteX484" fmla="*/ 78580 w 3336130"/>
                <a:gd name="connsiteY484" fmla="*/ 357187 h 2162227"/>
                <a:gd name="connsiteX485" fmla="*/ 73817 w 3336130"/>
                <a:gd name="connsiteY485" fmla="*/ 342900 h 2162227"/>
                <a:gd name="connsiteX486" fmla="*/ 59530 w 3336130"/>
                <a:gd name="connsiteY486" fmla="*/ 333375 h 2162227"/>
                <a:gd name="connsiteX487" fmla="*/ 50005 w 3336130"/>
                <a:gd name="connsiteY487" fmla="*/ 319087 h 2162227"/>
                <a:gd name="connsiteX488" fmla="*/ 54767 w 3336130"/>
                <a:gd name="connsiteY488" fmla="*/ 304800 h 2162227"/>
                <a:gd name="connsiteX489" fmla="*/ 111917 w 3336130"/>
                <a:gd name="connsiteY489" fmla="*/ 276225 h 2162227"/>
                <a:gd name="connsiteX490" fmla="*/ 130967 w 3336130"/>
                <a:gd name="connsiteY490" fmla="*/ 271462 h 2162227"/>
                <a:gd name="connsiteX491" fmla="*/ 164305 w 3336130"/>
                <a:gd name="connsiteY491" fmla="*/ 266700 h 2162227"/>
                <a:gd name="connsiteX492" fmla="*/ 192880 w 3336130"/>
                <a:gd name="connsiteY492" fmla="*/ 257175 h 2162227"/>
                <a:gd name="connsiteX493" fmla="*/ 207167 w 3336130"/>
                <a:gd name="connsiteY493" fmla="*/ 252412 h 2162227"/>
                <a:gd name="connsiteX494" fmla="*/ 197642 w 3336130"/>
                <a:gd name="connsiteY494" fmla="*/ 214312 h 2162227"/>
                <a:gd name="connsiteX495" fmla="*/ 183355 w 3336130"/>
                <a:gd name="connsiteY495" fmla="*/ 209550 h 2162227"/>
                <a:gd name="connsiteX496" fmla="*/ 173830 w 3336130"/>
                <a:gd name="connsiteY496" fmla="*/ 223837 h 2162227"/>
                <a:gd name="connsiteX497" fmla="*/ 159542 w 3336130"/>
                <a:gd name="connsiteY497" fmla="*/ 228600 h 2162227"/>
                <a:gd name="connsiteX498" fmla="*/ 130967 w 3336130"/>
                <a:gd name="connsiteY498" fmla="*/ 223837 h 2162227"/>
                <a:gd name="connsiteX499" fmla="*/ 116680 w 3336130"/>
                <a:gd name="connsiteY499" fmla="*/ 219075 h 2162227"/>
                <a:gd name="connsiteX500" fmla="*/ 69055 w 3336130"/>
                <a:gd name="connsiteY500" fmla="*/ 228600 h 2162227"/>
                <a:gd name="connsiteX501" fmla="*/ 35717 w 3336130"/>
                <a:gd name="connsiteY501" fmla="*/ 214312 h 2162227"/>
                <a:gd name="connsiteX502" fmla="*/ 16667 w 3336130"/>
                <a:gd name="connsiteY502" fmla="*/ 195262 h 2162227"/>
                <a:gd name="connsiteX503" fmla="*/ 2380 w 3336130"/>
                <a:gd name="connsiteY503" fmla="*/ 204787 h 2162227"/>
                <a:gd name="connsiteX504" fmla="*/ 7142 w 3336130"/>
                <a:gd name="connsiteY504" fmla="*/ 180975 h 2162227"/>
                <a:gd name="connsiteX505" fmla="*/ 59530 w 3336130"/>
                <a:gd name="connsiteY505" fmla="*/ 176212 h 2162227"/>
                <a:gd name="connsiteX506" fmla="*/ 88105 w 3336130"/>
                <a:gd name="connsiteY506" fmla="*/ 166687 h 2162227"/>
                <a:gd name="connsiteX507" fmla="*/ 145255 w 3336130"/>
                <a:gd name="connsiteY507" fmla="*/ 176212 h 2162227"/>
                <a:gd name="connsiteX508" fmla="*/ 178592 w 3336130"/>
                <a:gd name="connsiteY508" fmla="*/ 166687 h 2162227"/>
                <a:gd name="connsiteX509" fmla="*/ 192880 w 3336130"/>
                <a:gd name="connsiteY509" fmla="*/ 157162 h 2162227"/>
                <a:gd name="connsiteX510" fmla="*/ 116680 w 3336130"/>
                <a:gd name="connsiteY510" fmla="*/ 138112 h 2162227"/>
                <a:gd name="connsiteX511" fmla="*/ 107155 w 3336130"/>
                <a:gd name="connsiteY511" fmla="*/ 123825 h 2162227"/>
                <a:gd name="connsiteX512" fmla="*/ 73817 w 3336130"/>
                <a:gd name="connsiteY512" fmla="*/ 104775 h 2162227"/>
                <a:gd name="connsiteX513" fmla="*/ 54767 w 3336130"/>
                <a:gd name="connsiteY513" fmla="*/ 80962 h 2162227"/>
                <a:gd name="connsiteX514" fmla="*/ 45242 w 3336130"/>
                <a:gd name="connsiteY514" fmla="*/ 85725 h 2162227"/>
                <a:gd name="connsiteX0-1" fmla="*/ 45242 w 3336130"/>
                <a:gd name="connsiteY0-2" fmla="*/ 85725 h 2167234"/>
                <a:gd name="connsiteX1-3" fmla="*/ 45242 w 3336130"/>
                <a:gd name="connsiteY1-4" fmla="*/ 85725 h 2167234"/>
                <a:gd name="connsiteX2-5" fmla="*/ 88105 w 3336130"/>
                <a:gd name="connsiteY2-6" fmla="*/ 80962 h 2167234"/>
                <a:gd name="connsiteX3-7" fmla="*/ 116680 w 3336130"/>
                <a:gd name="connsiteY3-8" fmla="*/ 71437 h 2167234"/>
                <a:gd name="connsiteX4-9" fmla="*/ 130967 w 3336130"/>
                <a:gd name="connsiteY4-10" fmla="*/ 66675 h 2167234"/>
                <a:gd name="connsiteX5-11" fmla="*/ 140492 w 3336130"/>
                <a:gd name="connsiteY5-12" fmla="*/ 52387 h 2167234"/>
                <a:gd name="connsiteX6-13" fmla="*/ 197642 w 3336130"/>
                <a:gd name="connsiteY6-14" fmla="*/ 23812 h 2167234"/>
                <a:gd name="connsiteX7-15" fmla="*/ 230980 w 3336130"/>
                <a:gd name="connsiteY7-16" fmla="*/ 19050 h 2167234"/>
                <a:gd name="connsiteX8-17" fmla="*/ 245267 w 3336130"/>
                <a:gd name="connsiteY8-18" fmla="*/ 14287 h 2167234"/>
                <a:gd name="connsiteX9-19" fmla="*/ 335755 w 3336130"/>
                <a:gd name="connsiteY9-20" fmla="*/ 4762 h 2167234"/>
                <a:gd name="connsiteX10-21" fmla="*/ 350042 w 3336130"/>
                <a:gd name="connsiteY10-22" fmla="*/ 0 h 2167234"/>
                <a:gd name="connsiteX11-23" fmla="*/ 402430 w 3336130"/>
                <a:gd name="connsiteY11-24" fmla="*/ 14287 h 2167234"/>
                <a:gd name="connsiteX12-25" fmla="*/ 421480 w 3336130"/>
                <a:gd name="connsiteY12-26" fmla="*/ 19050 h 2167234"/>
                <a:gd name="connsiteX13-27" fmla="*/ 454817 w 3336130"/>
                <a:gd name="connsiteY13-28" fmla="*/ 28575 h 2167234"/>
                <a:gd name="connsiteX14-29" fmla="*/ 545305 w 3336130"/>
                <a:gd name="connsiteY14-30" fmla="*/ 28575 h 2167234"/>
                <a:gd name="connsiteX15-31" fmla="*/ 564355 w 3336130"/>
                <a:gd name="connsiteY15-32" fmla="*/ 33337 h 2167234"/>
                <a:gd name="connsiteX16-33" fmla="*/ 650080 w 3336130"/>
                <a:gd name="connsiteY16-34" fmla="*/ 38100 h 2167234"/>
                <a:gd name="connsiteX17-35" fmla="*/ 664367 w 3336130"/>
                <a:gd name="connsiteY17-36" fmla="*/ 42862 h 2167234"/>
                <a:gd name="connsiteX18-37" fmla="*/ 702467 w 3336130"/>
                <a:gd name="connsiteY18-38" fmla="*/ 52387 h 2167234"/>
                <a:gd name="connsiteX19-39" fmla="*/ 750092 w 3336130"/>
                <a:gd name="connsiteY19-40" fmla="*/ 47625 h 2167234"/>
                <a:gd name="connsiteX20-41" fmla="*/ 792955 w 3336130"/>
                <a:gd name="connsiteY20-42" fmla="*/ 52387 h 2167234"/>
                <a:gd name="connsiteX21-43" fmla="*/ 888205 w 3336130"/>
                <a:gd name="connsiteY21-44" fmla="*/ 61912 h 2167234"/>
                <a:gd name="connsiteX22-45" fmla="*/ 959642 w 3336130"/>
                <a:gd name="connsiteY22-46" fmla="*/ 66675 h 2167234"/>
                <a:gd name="connsiteX23-47" fmla="*/ 978692 w 3336130"/>
                <a:gd name="connsiteY23-48" fmla="*/ 61912 h 2167234"/>
                <a:gd name="connsiteX24-49" fmla="*/ 1007267 w 3336130"/>
                <a:gd name="connsiteY24-50" fmla="*/ 52387 h 2167234"/>
                <a:gd name="connsiteX25-51" fmla="*/ 1073942 w 3336130"/>
                <a:gd name="connsiteY25-52" fmla="*/ 47625 h 2167234"/>
                <a:gd name="connsiteX26-53" fmla="*/ 1121567 w 3336130"/>
                <a:gd name="connsiteY26-54" fmla="*/ 33337 h 2167234"/>
                <a:gd name="connsiteX27-55" fmla="*/ 1135855 w 3336130"/>
                <a:gd name="connsiteY27-56" fmla="*/ 28575 h 2167234"/>
                <a:gd name="connsiteX28-57" fmla="*/ 1131092 w 3336130"/>
                <a:gd name="connsiteY28-58" fmla="*/ 42862 h 2167234"/>
                <a:gd name="connsiteX29-59" fmla="*/ 1169192 w 3336130"/>
                <a:gd name="connsiteY29-60" fmla="*/ 52387 h 2167234"/>
                <a:gd name="connsiteX30-61" fmla="*/ 1188242 w 3336130"/>
                <a:gd name="connsiteY30-62" fmla="*/ 28575 h 2167234"/>
                <a:gd name="connsiteX31-63" fmla="*/ 1216817 w 3336130"/>
                <a:gd name="connsiteY31-64" fmla="*/ 38100 h 2167234"/>
                <a:gd name="connsiteX32-65" fmla="*/ 1245392 w 3336130"/>
                <a:gd name="connsiteY32-66" fmla="*/ 47625 h 2167234"/>
                <a:gd name="connsiteX33-67" fmla="*/ 1259680 w 3336130"/>
                <a:gd name="connsiteY33-68" fmla="*/ 57150 h 2167234"/>
                <a:gd name="connsiteX34-69" fmla="*/ 1316830 w 3336130"/>
                <a:gd name="connsiteY34-70" fmla="*/ 52387 h 2167234"/>
                <a:gd name="connsiteX35-71" fmla="*/ 1331117 w 3336130"/>
                <a:gd name="connsiteY35-72" fmla="*/ 47625 h 2167234"/>
                <a:gd name="connsiteX36-73" fmla="*/ 1388267 w 3336130"/>
                <a:gd name="connsiteY36-74" fmla="*/ 52387 h 2167234"/>
                <a:gd name="connsiteX37-75" fmla="*/ 1412080 w 3336130"/>
                <a:gd name="connsiteY37-76" fmla="*/ 57150 h 2167234"/>
                <a:gd name="connsiteX38-77" fmla="*/ 1426367 w 3336130"/>
                <a:gd name="connsiteY38-78" fmla="*/ 61912 h 2167234"/>
                <a:gd name="connsiteX39-79" fmla="*/ 1473992 w 3336130"/>
                <a:gd name="connsiteY39-80" fmla="*/ 66675 h 2167234"/>
                <a:gd name="connsiteX40-81" fmla="*/ 1559717 w 3336130"/>
                <a:gd name="connsiteY40-82" fmla="*/ 80962 h 2167234"/>
                <a:gd name="connsiteX41-83" fmla="*/ 1583530 w 3336130"/>
                <a:gd name="connsiteY41-84" fmla="*/ 100012 h 2167234"/>
                <a:gd name="connsiteX42-85" fmla="*/ 1569242 w 3336130"/>
                <a:gd name="connsiteY42-86" fmla="*/ 104775 h 2167234"/>
                <a:gd name="connsiteX43-87" fmla="*/ 1650205 w 3336130"/>
                <a:gd name="connsiteY43-88" fmla="*/ 114300 h 2167234"/>
                <a:gd name="connsiteX44-89" fmla="*/ 1688305 w 3336130"/>
                <a:gd name="connsiteY44-90" fmla="*/ 109537 h 2167234"/>
                <a:gd name="connsiteX45-91" fmla="*/ 1754980 w 3336130"/>
                <a:gd name="connsiteY45-92" fmla="*/ 114300 h 2167234"/>
                <a:gd name="connsiteX46-93" fmla="*/ 1783555 w 3336130"/>
                <a:gd name="connsiteY46-94" fmla="*/ 133350 h 2167234"/>
                <a:gd name="connsiteX47-95" fmla="*/ 1778792 w 3336130"/>
                <a:gd name="connsiteY47-96" fmla="*/ 95250 h 2167234"/>
                <a:gd name="connsiteX48-97" fmla="*/ 1807367 w 3336130"/>
                <a:gd name="connsiteY48-98" fmla="*/ 85725 h 2167234"/>
                <a:gd name="connsiteX49-99" fmla="*/ 1821655 w 3336130"/>
                <a:gd name="connsiteY49-100" fmla="*/ 76200 h 2167234"/>
                <a:gd name="connsiteX50-101" fmla="*/ 1854992 w 3336130"/>
                <a:gd name="connsiteY50-102" fmla="*/ 90487 h 2167234"/>
                <a:gd name="connsiteX51-103" fmla="*/ 1883567 w 3336130"/>
                <a:gd name="connsiteY51-104" fmla="*/ 100012 h 2167234"/>
                <a:gd name="connsiteX52-105" fmla="*/ 1926430 w 3336130"/>
                <a:gd name="connsiteY52-106" fmla="*/ 104775 h 2167234"/>
                <a:gd name="connsiteX53-107" fmla="*/ 1950242 w 3336130"/>
                <a:gd name="connsiteY53-108" fmla="*/ 109537 h 2167234"/>
                <a:gd name="connsiteX54-109" fmla="*/ 1978817 w 3336130"/>
                <a:gd name="connsiteY54-110" fmla="*/ 114300 h 2167234"/>
                <a:gd name="connsiteX55-111" fmla="*/ 2078830 w 3336130"/>
                <a:gd name="connsiteY55-112" fmla="*/ 109537 h 2167234"/>
                <a:gd name="connsiteX56-113" fmla="*/ 2083592 w 3336130"/>
                <a:gd name="connsiteY56-114" fmla="*/ 95250 h 2167234"/>
                <a:gd name="connsiteX57-115" fmla="*/ 2064542 w 3336130"/>
                <a:gd name="connsiteY57-116" fmla="*/ 71437 h 2167234"/>
                <a:gd name="connsiteX58-117" fmla="*/ 2050255 w 3336130"/>
                <a:gd name="connsiteY58-118" fmla="*/ 76200 h 2167234"/>
                <a:gd name="connsiteX59-119" fmla="*/ 2055017 w 3336130"/>
                <a:gd name="connsiteY59-120" fmla="*/ 47625 h 2167234"/>
                <a:gd name="connsiteX60-121" fmla="*/ 2093117 w 3336130"/>
                <a:gd name="connsiteY60-122" fmla="*/ 42862 h 2167234"/>
                <a:gd name="connsiteX61-123" fmla="*/ 2107405 w 3336130"/>
                <a:gd name="connsiteY61-124" fmla="*/ 38100 h 2167234"/>
                <a:gd name="connsiteX62-125" fmla="*/ 2116930 w 3336130"/>
                <a:gd name="connsiteY62-126" fmla="*/ 52387 h 2167234"/>
                <a:gd name="connsiteX63-127" fmla="*/ 2131217 w 3336130"/>
                <a:gd name="connsiteY63-128" fmla="*/ 61912 h 2167234"/>
                <a:gd name="connsiteX64-129" fmla="*/ 2140742 w 3336130"/>
                <a:gd name="connsiteY64-130" fmla="*/ 76200 h 2167234"/>
                <a:gd name="connsiteX65-131" fmla="*/ 2140742 w 3336130"/>
                <a:gd name="connsiteY65-132" fmla="*/ 119062 h 2167234"/>
                <a:gd name="connsiteX66-133" fmla="*/ 2155030 w 3336130"/>
                <a:gd name="connsiteY66-134" fmla="*/ 123825 h 2167234"/>
                <a:gd name="connsiteX67-135" fmla="*/ 2178842 w 3336130"/>
                <a:gd name="connsiteY67-136" fmla="*/ 104775 h 2167234"/>
                <a:gd name="connsiteX68-137" fmla="*/ 2183605 w 3336130"/>
                <a:gd name="connsiteY68-138" fmla="*/ 90487 h 2167234"/>
                <a:gd name="connsiteX69-139" fmla="*/ 2197892 w 3336130"/>
                <a:gd name="connsiteY69-140" fmla="*/ 85725 h 2167234"/>
                <a:gd name="connsiteX70-141" fmla="*/ 2202655 w 3336130"/>
                <a:gd name="connsiteY70-142" fmla="*/ 71437 h 2167234"/>
                <a:gd name="connsiteX71-143" fmla="*/ 2216942 w 3336130"/>
                <a:gd name="connsiteY71-144" fmla="*/ 66675 h 2167234"/>
                <a:gd name="connsiteX72-145" fmla="*/ 2231230 w 3336130"/>
                <a:gd name="connsiteY72-146" fmla="*/ 57150 h 2167234"/>
                <a:gd name="connsiteX73-147" fmla="*/ 2259805 w 3336130"/>
                <a:gd name="connsiteY73-148" fmla="*/ 47625 h 2167234"/>
                <a:gd name="connsiteX74-149" fmla="*/ 2274092 w 3336130"/>
                <a:gd name="connsiteY74-150" fmla="*/ 52387 h 2167234"/>
                <a:gd name="connsiteX75-151" fmla="*/ 2283617 w 3336130"/>
                <a:gd name="connsiteY75-152" fmla="*/ 66675 h 2167234"/>
                <a:gd name="connsiteX76-153" fmla="*/ 2297905 w 3336130"/>
                <a:gd name="connsiteY76-154" fmla="*/ 76200 h 2167234"/>
                <a:gd name="connsiteX77-155" fmla="*/ 2321717 w 3336130"/>
                <a:gd name="connsiteY77-156" fmla="*/ 95250 h 2167234"/>
                <a:gd name="connsiteX78-157" fmla="*/ 2340767 w 3336130"/>
                <a:gd name="connsiteY78-158" fmla="*/ 66675 h 2167234"/>
                <a:gd name="connsiteX79-159" fmla="*/ 2369342 w 3336130"/>
                <a:gd name="connsiteY79-160" fmla="*/ 71437 h 2167234"/>
                <a:gd name="connsiteX80-161" fmla="*/ 2374105 w 3336130"/>
                <a:gd name="connsiteY80-162" fmla="*/ 85725 h 2167234"/>
                <a:gd name="connsiteX81-163" fmla="*/ 2359817 w 3336130"/>
                <a:gd name="connsiteY81-164" fmla="*/ 119062 h 2167234"/>
                <a:gd name="connsiteX82-165" fmla="*/ 2402680 w 3336130"/>
                <a:gd name="connsiteY82-166" fmla="*/ 123825 h 2167234"/>
                <a:gd name="connsiteX83-167" fmla="*/ 2416967 w 3336130"/>
                <a:gd name="connsiteY83-168" fmla="*/ 133350 h 2167234"/>
                <a:gd name="connsiteX84-169" fmla="*/ 2421730 w 3336130"/>
                <a:gd name="connsiteY84-170" fmla="*/ 119062 h 2167234"/>
                <a:gd name="connsiteX85-171" fmla="*/ 2445542 w 3336130"/>
                <a:gd name="connsiteY85-172" fmla="*/ 95250 h 2167234"/>
                <a:gd name="connsiteX86-173" fmla="*/ 2459830 w 3336130"/>
                <a:gd name="connsiteY86-174" fmla="*/ 66675 h 2167234"/>
                <a:gd name="connsiteX87-175" fmla="*/ 2464592 w 3336130"/>
                <a:gd name="connsiteY87-176" fmla="*/ 52387 h 2167234"/>
                <a:gd name="connsiteX88-177" fmla="*/ 2545555 w 3336130"/>
                <a:gd name="connsiteY88-178" fmla="*/ 57150 h 2167234"/>
                <a:gd name="connsiteX89-179" fmla="*/ 2559842 w 3336130"/>
                <a:gd name="connsiteY89-180" fmla="*/ 61912 h 2167234"/>
                <a:gd name="connsiteX90-181" fmla="*/ 2569367 w 3336130"/>
                <a:gd name="connsiteY90-182" fmla="*/ 76200 h 2167234"/>
                <a:gd name="connsiteX91-183" fmla="*/ 2555080 w 3336130"/>
                <a:gd name="connsiteY91-184" fmla="*/ 85725 h 2167234"/>
                <a:gd name="connsiteX92-185" fmla="*/ 2569367 w 3336130"/>
                <a:gd name="connsiteY92-186" fmla="*/ 123825 h 2167234"/>
                <a:gd name="connsiteX93-187" fmla="*/ 2583655 w 3336130"/>
                <a:gd name="connsiteY93-188" fmla="*/ 133350 h 2167234"/>
                <a:gd name="connsiteX94-189" fmla="*/ 2550317 w 3336130"/>
                <a:gd name="connsiteY94-190" fmla="*/ 142875 h 2167234"/>
                <a:gd name="connsiteX95-191" fmla="*/ 2521742 w 3336130"/>
                <a:gd name="connsiteY95-192" fmla="*/ 152400 h 2167234"/>
                <a:gd name="connsiteX96-193" fmla="*/ 2507455 w 3336130"/>
                <a:gd name="connsiteY96-194" fmla="*/ 157162 h 2167234"/>
                <a:gd name="connsiteX97-195" fmla="*/ 2493167 w 3336130"/>
                <a:gd name="connsiteY97-196" fmla="*/ 166687 h 2167234"/>
                <a:gd name="connsiteX98-197" fmla="*/ 2436017 w 3336130"/>
                <a:gd name="connsiteY98-198" fmla="*/ 157162 h 2167234"/>
                <a:gd name="connsiteX99-199" fmla="*/ 2416967 w 3336130"/>
                <a:gd name="connsiteY99-200" fmla="*/ 185737 h 2167234"/>
                <a:gd name="connsiteX100-201" fmla="*/ 2402680 w 3336130"/>
                <a:gd name="connsiteY100-202" fmla="*/ 195262 h 2167234"/>
                <a:gd name="connsiteX101-203" fmla="*/ 2393155 w 3336130"/>
                <a:gd name="connsiteY101-204" fmla="*/ 223837 h 2167234"/>
                <a:gd name="connsiteX102-205" fmla="*/ 2364580 w 3336130"/>
                <a:gd name="connsiteY102-206" fmla="*/ 238125 h 2167234"/>
                <a:gd name="connsiteX103-207" fmla="*/ 2293142 w 3336130"/>
                <a:gd name="connsiteY103-208" fmla="*/ 252412 h 2167234"/>
                <a:gd name="connsiteX104-209" fmla="*/ 2288380 w 3336130"/>
                <a:gd name="connsiteY104-210" fmla="*/ 266700 h 2167234"/>
                <a:gd name="connsiteX105-211" fmla="*/ 2259805 w 3336130"/>
                <a:gd name="connsiteY105-212" fmla="*/ 280987 h 2167234"/>
                <a:gd name="connsiteX106-213" fmla="*/ 2231230 w 3336130"/>
                <a:gd name="connsiteY106-214" fmla="*/ 300037 h 2167234"/>
                <a:gd name="connsiteX107-215" fmla="*/ 2212180 w 3336130"/>
                <a:gd name="connsiteY107-216" fmla="*/ 309562 h 2167234"/>
                <a:gd name="connsiteX108-217" fmla="*/ 2197892 w 3336130"/>
                <a:gd name="connsiteY108-218" fmla="*/ 323850 h 2167234"/>
                <a:gd name="connsiteX109-219" fmla="*/ 2193130 w 3336130"/>
                <a:gd name="connsiteY109-220" fmla="*/ 338137 h 2167234"/>
                <a:gd name="connsiteX110-221" fmla="*/ 2183605 w 3336130"/>
                <a:gd name="connsiteY110-222" fmla="*/ 371475 h 2167234"/>
                <a:gd name="connsiteX111-223" fmla="*/ 2174080 w 3336130"/>
                <a:gd name="connsiteY111-224" fmla="*/ 385762 h 2167234"/>
                <a:gd name="connsiteX112-225" fmla="*/ 2178842 w 3336130"/>
                <a:gd name="connsiteY112-226" fmla="*/ 419100 h 2167234"/>
                <a:gd name="connsiteX113-227" fmla="*/ 2207417 w 3336130"/>
                <a:gd name="connsiteY113-228" fmla="*/ 428625 h 2167234"/>
                <a:gd name="connsiteX114-229" fmla="*/ 2216942 w 3336130"/>
                <a:gd name="connsiteY114-230" fmla="*/ 442912 h 2167234"/>
                <a:gd name="connsiteX115-231" fmla="*/ 2231230 w 3336130"/>
                <a:gd name="connsiteY115-232" fmla="*/ 447675 h 2167234"/>
                <a:gd name="connsiteX116-233" fmla="*/ 2264567 w 3336130"/>
                <a:gd name="connsiteY116-234" fmla="*/ 481012 h 2167234"/>
                <a:gd name="connsiteX117-235" fmla="*/ 2297905 w 3336130"/>
                <a:gd name="connsiteY117-236" fmla="*/ 476250 h 2167234"/>
                <a:gd name="connsiteX118-237" fmla="*/ 2345530 w 3336130"/>
                <a:gd name="connsiteY118-238" fmla="*/ 485775 h 2167234"/>
                <a:gd name="connsiteX119-239" fmla="*/ 2355055 w 3336130"/>
                <a:gd name="connsiteY119-240" fmla="*/ 500062 h 2167234"/>
                <a:gd name="connsiteX120-241" fmla="*/ 2383630 w 3336130"/>
                <a:gd name="connsiteY120-242" fmla="*/ 509587 h 2167234"/>
                <a:gd name="connsiteX121-243" fmla="*/ 2440780 w 3336130"/>
                <a:gd name="connsiteY121-244" fmla="*/ 523875 h 2167234"/>
                <a:gd name="connsiteX122-245" fmla="*/ 2469355 w 3336130"/>
                <a:gd name="connsiteY122-246" fmla="*/ 533400 h 2167234"/>
                <a:gd name="connsiteX123-247" fmla="*/ 2483642 w 3336130"/>
                <a:gd name="connsiteY123-248" fmla="*/ 538162 h 2167234"/>
                <a:gd name="connsiteX124-249" fmla="*/ 2540792 w 3336130"/>
                <a:gd name="connsiteY124-250" fmla="*/ 542925 h 2167234"/>
                <a:gd name="connsiteX125-251" fmla="*/ 2550317 w 3336130"/>
                <a:gd name="connsiteY125-252" fmla="*/ 571500 h 2167234"/>
                <a:gd name="connsiteX126-253" fmla="*/ 2559842 w 3336130"/>
                <a:gd name="connsiteY126-254" fmla="*/ 604837 h 2167234"/>
                <a:gd name="connsiteX127-255" fmla="*/ 2578892 w 3336130"/>
                <a:gd name="connsiteY127-256" fmla="*/ 609600 h 2167234"/>
                <a:gd name="connsiteX128-257" fmla="*/ 2578892 w 3336130"/>
                <a:gd name="connsiteY128-258" fmla="*/ 628650 h 2167234"/>
                <a:gd name="connsiteX129-259" fmla="*/ 2588417 w 3336130"/>
                <a:gd name="connsiteY129-260" fmla="*/ 642937 h 2167234"/>
                <a:gd name="connsiteX130-261" fmla="*/ 2616992 w 3336130"/>
                <a:gd name="connsiteY130-262" fmla="*/ 661987 h 2167234"/>
                <a:gd name="connsiteX131-263" fmla="*/ 2650330 w 3336130"/>
                <a:gd name="connsiteY131-264" fmla="*/ 642937 h 2167234"/>
                <a:gd name="connsiteX132-265" fmla="*/ 2640805 w 3336130"/>
                <a:gd name="connsiteY132-266" fmla="*/ 590550 h 2167234"/>
                <a:gd name="connsiteX133-267" fmla="*/ 2631280 w 3336130"/>
                <a:gd name="connsiteY133-268" fmla="*/ 561975 h 2167234"/>
                <a:gd name="connsiteX134-269" fmla="*/ 2674142 w 3336130"/>
                <a:gd name="connsiteY134-270" fmla="*/ 547687 h 2167234"/>
                <a:gd name="connsiteX135-271" fmla="*/ 2688430 w 3336130"/>
                <a:gd name="connsiteY135-272" fmla="*/ 542925 h 2167234"/>
                <a:gd name="connsiteX136-273" fmla="*/ 2702717 w 3336130"/>
                <a:gd name="connsiteY136-274" fmla="*/ 533400 h 2167234"/>
                <a:gd name="connsiteX137-275" fmla="*/ 2717005 w 3336130"/>
                <a:gd name="connsiteY137-276" fmla="*/ 504825 h 2167234"/>
                <a:gd name="connsiteX138-277" fmla="*/ 2726530 w 3336130"/>
                <a:gd name="connsiteY138-278" fmla="*/ 490537 h 2167234"/>
                <a:gd name="connsiteX139-279" fmla="*/ 2712242 w 3336130"/>
                <a:gd name="connsiteY139-280" fmla="*/ 461962 h 2167234"/>
                <a:gd name="connsiteX140-281" fmla="*/ 2697955 w 3336130"/>
                <a:gd name="connsiteY140-282" fmla="*/ 452437 h 2167234"/>
                <a:gd name="connsiteX141-283" fmla="*/ 2693192 w 3336130"/>
                <a:gd name="connsiteY141-284" fmla="*/ 438150 h 2167234"/>
                <a:gd name="connsiteX142-285" fmla="*/ 2664617 w 3336130"/>
                <a:gd name="connsiteY142-286" fmla="*/ 428625 h 2167234"/>
                <a:gd name="connsiteX143-287" fmla="*/ 2678905 w 3336130"/>
                <a:gd name="connsiteY143-288" fmla="*/ 395287 h 2167234"/>
                <a:gd name="connsiteX144-289" fmla="*/ 2688430 w 3336130"/>
                <a:gd name="connsiteY144-290" fmla="*/ 366712 h 2167234"/>
                <a:gd name="connsiteX145-291" fmla="*/ 2683667 w 3336130"/>
                <a:gd name="connsiteY145-292" fmla="*/ 352425 h 2167234"/>
                <a:gd name="connsiteX146-293" fmla="*/ 2693192 w 3336130"/>
                <a:gd name="connsiteY146-294" fmla="*/ 323850 h 2167234"/>
                <a:gd name="connsiteX147-295" fmla="*/ 2688430 w 3336130"/>
                <a:gd name="connsiteY147-296" fmla="*/ 304800 h 2167234"/>
                <a:gd name="connsiteX148-297" fmla="*/ 2688430 w 3336130"/>
                <a:gd name="connsiteY148-298" fmla="*/ 295275 h 2167234"/>
                <a:gd name="connsiteX149-299" fmla="*/ 2769392 w 3336130"/>
                <a:gd name="connsiteY149-300" fmla="*/ 300037 h 2167234"/>
                <a:gd name="connsiteX150-301" fmla="*/ 2797967 w 3336130"/>
                <a:gd name="connsiteY150-302" fmla="*/ 309562 h 2167234"/>
                <a:gd name="connsiteX151-303" fmla="*/ 2812255 w 3336130"/>
                <a:gd name="connsiteY151-304" fmla="*/ 300037 h 2167234"/>
                <a:gd name="connsiteX152-305" fmla="*/ 2840830 w 3336130"/>
                <a:gd name="connsiteY152-306" fmla="*/ 323850 h 2167234"/>
                <a:gd name="connsiteX153-307" fmla="*/ 2869405 w 3336130"/>
                <a:gd name="connsiteY153-308" fmla="*/ 338137 h 2167234"/>
                <a:gd name="connsiteX154-309" fmla="*/ 2883692 w 3336130"/>
                <a:gd name="connsiteY154-310" fmla="*/ 347662 h 2167234"/>
                <a:gd name="connsiteX155-311" fmla="*/ 2902742 w 3336130"/>
                <a:gd name="connsiteY155-312" fmla="*/ 342900 h 2167234"/>
                <a:gd name="connsiteX156-313" fmla="*/ 2921792 w 3336130"/>
                <a:gd name="connsiteY156-314" fmla="*/ 347662 h 2167234"/>
                <a:gd name="connsiteX157-315" fmla="*/ 2931317 w 3336130"/>
                <a:gd name="connsiteY157-316" fmla="*/ 361950 h 2167234"/>
                <a:gd name="connsiteX158-317" fmla="*/ 2921792 w 3336130"/>
                <a:gd name="connsiteY158-318" fmla="*/ 395287 h 2167234"/>
                <a:gd name="connsiteX159-319" fmla="*/ 2926555 w 3336130"/>
                <a:gd name="connsiteY159-320" fmla="*/ 414337 h 2167234"/>
                <a:gd name="connsiteX160-321" fmla="*/ 2955130 w 3336130"/>
                <a:gd name="connsiteY160-322" fmla="*/ 423862 h 2167234"/>
                <a:gd name="connsiteX161-323" fmla="*/ 2978942 w 3336130"/>
                <a:gd name="connsiteY161-324" fmla="*/ 447675 h 2167234"/>
                <a:gd name="connsiteX162-325" fmla="*/ 3002755 w 3336130"/>
                <a:gd name="connsiteY162-326" fmla="*/ 442912 h 2167234"/>
                <a:gd name="connsiteX163-327" fmla="*/ 3031330 w 3336130"/>
                <a:gd name="connsiteY163-328" fmla="*/ 433387 h 2167234"/>
                <a:gd name="connsiteX164-329" fmla="*/ 3050380 w 3336130"/>
                <a:gd name="connsiteY164-330" fmla="*/ 404812 h 2167234"/>
                <a:gd name="connsiteX165-331" fmla="*/ 3059905 w 3336130"/>
                <a:gd name="connsiteY165-332" fmla="*/ 390525 h 2167234"/>
                <a:gd name="connsiteX166-333" fmla="*/ 3074192 w 3336130"/>
                <a:gd name="connsiteY166-334" fmla="*/ 381000 h 2167234"/>
                <a:gd name="connsiteX167-335" fmla="*/ 3098005 w 3336130"/>
                <a:gd name="connsiteY167-336" fmla="*/ 400050 h 2167234"/>
                <a:gd name="connsiteX168-337" fmla="*/ 3126580 w 3336130"/>
                <a:gd name="connsiteY168-338" fmla="*/ 419100 h 2167234"/>
                <a:gd name="connsiteX169-339" fmla="*/ 3140867 w 3336130"/>
                <a:gd name="connsiteY169-340" fmla="*/ 428625 h 2167234"/>
                <a:gd name="connsiteX170-341" fmla="*/ 3159917 w 3336130"/>
                <a:gd name="connsiteY170-342" fmla="*/ 457200 h 2167234"/>
                <a:gd name="connsiteX171-343" fmla="*/ 3174205 w 3336130"/>
                <a:gd name="connsiteY171-344" fmla="*/ 504825 h 2167234"/>
                <a:gd name="connsiteX172-345" fmla="*/ 3178967 w 3336130"/>
                <a:gd name="connsiteY172-346" fmla="*/ 519112 h 2167234"/>
                <a:gd name="connsiteX173-347" fmla="*/ 3193255 w 3336130"/>
                <a:gd name="connsiteY173-348" fmla="*/ 528637 h 2167234"/>
                <a:gd name="connsiteX174-349" fmla="*/ 3221830 w 3336130"/>
                <a:gd name="connsiteY174-350" fmla="*/ 538162 h 2167234"/>
                <a:gd name="connsiteX175-351" fmla="*/ 3250405 w 3336130"/>
                <a:gd name="connsiteY175-352" fmla="*/ 547687 h 2167234"/>
                <a:gd name="connsiteX176-353" fmla="*/ 3264692 w 3336130"/>
                <a:gd name="connsiteY176-354" fmla="*/ 552450 h 2167234"/>
                <a:gd name="connsiteX177-355" fmla="*/ 3307555 w 3336130"/>
                <a:gd name="connsiteY177-356" fmla="*/ 581025 h 2167234"/>
                <a:gd name="connsiteX178-357" fmla="*/ 3321842 w 3336130"/>
                <a:gd name="connsiteY178-358" fmla="*/ 590550 h 2167234"/>
                <a:gd name="connsiteX179-359" fmla="*/ 3336130 w 3336130"/>
                <a:gd name="connsiteY179-360" fmla="*/ 642937 h 2167234"/>
                <a:gd name="connsiteX180-361" fmla="*/ 3331367 w 3336130"/>
                <a:gd name="connsiteY180-362" fmla="*/ 657225 h 2167234"/>
                <a:gd name="connsiteX181-363" fmla="*/ 3298030 w 3336130"/>
                <a:gd name="connsiteY181-364" fmla="*/ 661987 h 2167234"/>
                <a:gd name="connsiteX182-365" fmla="*/ 3283742 w 3336130"/>
                <a:gd name="connsiteY182-366" fmla="*/ 671512 h 2167234"/>
                <a:gd name="connsiteX183-367" fmla="*/ 3240880 w 3336130"/>
                <a:gd name="connsiteY183-368" fmla="*/ 681037 h 2167234"/>
                <a:gd name="connsiteX184-369" fmla="*/ 3226592 w 3336130"/>
                <a:gd name="connsiteY184-370" fmla="*/ 695325 h 2167234"/>
                <a:gd name="connsiteX185-371" fmla="*/ 3198017 w 3336130"/>
                <a:gd name="connsiteY185-372" fmla="*/ 704850 h 2167234"/>
                <a:gd name="connsiteX186-373" fmla="*/ 3183730 w 3336130"/>
                <a:gd name="connsiteY186-374" fmla="*/ 714375 h 2167234"/>
                <a:gd name="connsiteX187-375" fmla="*/ 3031330 w 3336130"/>
                <a:gd name="connsiteY187-376" fmla="*/ 700087 h 2167234"/>
                <a:gd name="connsiteX188-377" fmla="*/ 3002755 w 3336130"/>
                <a:gd name="connsiteY188-378" fmla="*/ 709612 h 2167234"/>
                <a:gd name="connsiteX189-379" fmla="*/ 2988467 w 3336130"/>
                <a:gd name="connsiteY189-380" fmla="*/ 714375 h 2167234"/>
                <a:gd name="connsiteX190-381" fmla="*/ 2978942 w 3336130"/>
                <a:gd name="connsiteY190-382" fmla="*/ 742950 h 2167234"/>
                <a:gd name="connsiteX191-383" fmla="*/ 2936080 w 3336130"/>
                <a:gd name="connsiteY191-384" fmla="*/ 762000 h 2167234"/>
                <a:gd name="connsiteX192-385" fmla="*/ 2926555 w 3336130"/>
                <a:gd name="connsiteY192-386" fmla="*/ 776287 h 2167234"/>
                <a:gd name="connsiteX193-387" fmla="*/ 2921792 w 3336130"/>
                <a:gd name="connsiteY193-388" fmla="*/ 790575 h 2167234"/>
                <a:gd name="connsiteX194-389" fmla="*/ 2902742 w 3336130"/>
                <a:gd name="connsiteY194-390" fmla="*/ 819150 h 2167234"/>
                <a:gd name="connsiteX195-391" fmla="*/ 2912267 w 3336130"/>
                <a:gd name="connsiteY195-392" fmla="*/ 804862 h 2167234"/>
                <a:gd name="connsiteX196-393" fmla="*/ 2926555 w 3336130"/>
                <a:gd name="connsiteY196-394" fmla="*/ 795337 h 2167234"/>
                <a:gd name="connsiteX197-395" fmla="*/ 2945605 w 3336130"/>
                <a:gd name="connsiteY197-396" fmla="*/ 776287 h 2167234"/>
                <a:gd name="connsiteX198-397" fmla="*/ 2974180 w 3336130"/>
                <a:gd name="connsiteY198-398" fmla="*/ 757237 h 2167234"/>
                <a:gd name="connsiteX199-399" fmla="*/ 3021805 w 3336130"/>
                <a:gd name="connsiteY199-400" fmla="*/ 742950 h 2167234"/>
                <a:gd name="connsiteX200-401" fmla="*/ 3045617 w 3336130"/>
                <a:gd name="connsiteY200-402" fmla="*/ 747712 h 2167234"/>
                <a:gd name="connsiteX201-403" fmla="*/ 3074192 w 3336130"/>
                <a:gd name="connsiteY201-404" fmla="*/ 757237 h 2167234"/>
                <a:gd name="connsiteX202-405" fmla="*/ 3074192 w 3336130"/>
                <a:gd name="connsiteY202-406" fmla="*/ 823912 h 2167234"/>
                <a:gd name="connsiteX203-407" fmla="*/ 3121817 w 3336130"/>
                <a:gd name="connsiteY203-408" fmla="*/ 838200 h 2167234"/>
                <a:gd name="connsiteX204-409" fmla="*/ 3155155 w 3336130"/>
                <a:gd name="connsiteY204-410" fmla="*/ 842962 h 2167234"/>
                <a:gd name="connsiteX205-411" fmla="*/ 3164680 w 3336130"/>
                <a:gd name="connsiteY205-412" fmla="*/ 828675 h 2167234"/>
                <a:gd name="connsiteX206-413" fmla="*/ 3183730 w 3336130"/>
                <a:gd name="connsiteY206-414" fmla="*/ 823912 h 2167234"/>
                <a:gd name="connsiteX207-415" fmla="*/ 3202780 w 3336130"/>
                <a:gd name="connsiteY207-416" fmla="*/ 828675 h 2167234"/>
                <a:gd name="connsiteX208-417" fmla="*/ 3198017 w 3336130"/>
                <a:gd name="connsiteY208-418" fmla="*/ 852487 h 2167234"/>
                <a:gd name="connsiteX209-419" fmla="*/ 3193255 w 3336130"/>
                <a:gd name="connsiteY209-420" fmla="*/ 866775 h 2167234"/>
                <a:gd name="connsiteX210-421" fmla="*/ 3178967 w 3336130"/>
                <a:gd name="connsiteY210-422" fmla="*/ 871537 h 2167234"/>
                <a:gd name="connsiteX211-423" fmla="*/ 3150392 w 3336130"/>
                <a:gd name="connsiteY211-424" fmla="*/ 876300 h 2167234"/>
                <a:gd name="connsiteX212-425" fmla="*/ 3136105 w 3336130"/>
                <a:gd name="connsiteY212-426" fmla="*/ 885825 h 2167234"/>
                <a:gd name="connsiteX213-427" fmla="*/ 3093242 w 3336130"/>
                <a:gd name="connsiteY213-428" fmla="*/ 900112 h 2167234"/>
                <a:gd name="connsiteX214-429" fmla="*/ 3078955 w 3336130"/>
                <a:gd name="connsiteY214-430" fmla="*/ 904875 h 2167234"/>
                <a:gd name="connsiteX215-431" fmla="*/ 3064667 w 3336130"/>
                <a:gd name="connsiteY215-432" fmla="*/ 909637 h 2167234"/>
                <a:gd name="connsiteX216-433" fmla="*/ 3036092 w 3336130"/>
                <a:gd name="connsiteY216-434" fmla="*/ 928687 h 2167234"/>
                <a:gd name="connsiteX217-435" fmla="*/ 3021805 w 3336130"/>
                <a:gd name="connsiteY217-436" fmla="*/ 923925 h 2167234"/>
                <a:gd name="connsiteX218-437" fmla="*/ 3045617 w 3336130"/>
                <a:gd name="connsiteY218-438" fmla="*/ 890587 h 2167234"/>
                <a:gd name="connsiteX219-439" fmla="*/ 3050380 w 3336130"/>
                <a:gd name="connsiteY219-440" fmla="*/ 876300 h 2167234"/>
                <a:gd name="connsiteX220-441" fmla="*/ 3012280 w 3336130"/>
                <a:gd name="connsiteY220-442" fmla="*/ 876300 h 2167234"/>
                <a:gd name="connsiteX221-443" fmla="*/ 3002755 w 3336130"/>
                <a:gd name="connsiteY221-444" fmla="*/ 890587 h 2167234"/>
                <a:gd name="connsiteX222-445" fmla="*/ 2959892 w 3336130"/>
                <a:gd name="connsiteY222-446" fmla="*/ 909637 h 2167234"/>
                <a:gd name="connsiteX223-447" fmla="*/ 2945605 w 3336130"/>
                <a:gd name="connsiteY223-448" fmla="*/ 914400 h 2167234"/>
                <a:gd name="connsiteX224-449" fmla="*/ 2917030 w 3336130"/>
                <a:gd name="connsiteY224-450" fmla="*/ 923925 h 2167234"/>
                <a:gd name="connsiteX225-451" fmla="*/ 2902742 w 3336130"/>
                <a:gd name="connsiteY225-452" fmla="*/ 928687 h 2167234"/>
                <a:gd name="connsiteX226-453" fmla="*/ 2888455 w 3336130"/>
                <a:gd name="connsiteY226-454" fmla="*/ 981075 h 2167234"/>
                <a:gd name="connsiteX227-455" fmla="*/ 2902742 w 3336130"/>
                <a:gd name="connsiteY227-456" fmla="*/ 990600 h 2167234"/>
                <a:gd name="connsiteX228-457" fmla="*/ 2888455 w 3336130"/>
                <a:gd name="connsiteY228-458" fmla="*/ 1000125 h 2167234"/>
                <a:gd name="connsiteX229-459" fmla="*/ 2859880 w 3336130"/>
                <a:gd name="connsiteY229-460" fmla="*/ 1009650 h 2167234"/>
                <a:gd name="connsiteX230-461" fmla="*/ 2831305 w 3336130"/>
                <a:gd name="connsiteY230-462" fmla="*/ 1019175 h 2167234"/>
                <a:gd name="connsiteX231-463" fmla="*/ 2817017 w 3336130"/>
                <a:gd name="connsiteY231-464" fmla="*/ 1023937 h 2167234"/>
                <a:gd name="connsiteX232-465" fmla="*/ 2802730 w 3336130"/>
                <a:gd name="connsiteY232-466" fmla="*/ 1028700 h 2167234"/>
                <a:gd name="connsiteX233-467" fmla="*/ 2778917 w 3336130"/>
                <a:gd name="connsiteY233-468" fmla="*/ 1066800 h 2167234"/>
                <a:gd name="connsiteX234-469" fmla="*/ 2755105 w 3336130"/>
                <a:gd name="connsiteY234-470" fmla="*/ 1138237 h 2167234"/>
                <a:gd name="connsiteX235-471" fmla="*/ 2750342 w 3336130"/>
                <a:gd name="connsiteY235-472" fmla="*/ 1152525 h 2167234"/>
                <a:gd name="connsiteX236-473" fmla="*/ 2745580 w 3336130"/>
                <a:gd name="connsiteY236-474" fmla="*/ 1166812 h 2167234"/>
                <a:gd name="connsiteX237-475" fmla="*/ 2731292 w 3336130"/>
                <a:gd name="connsiteY237-476" fmla="*/ 1228725 h 2167234"/>
                <a:gd name="connsiteX238-477" fmla="*/ 2721767 w 3336130"/>
                <a:gd name="connsiteY238-478" fmla="*/ 1243012 h 2167234"/>
                <a:gd name="connsiteX239-479" fmla="*/ 2688430 w 3336130"/>
                <a:gd name="connsiteY239-480" fmla="*/ 1252537 h 2167234"/>
                <a:gd name="connsiteX240-481" fmla="*/ 2659855 w 3336130"/>
                <a:gd name="connsiteY240-482" fmla="*/ 1266825 h 2167234"/>
                <a:gd name="connsiteX241-483" fmla="*/ 2645567 w 3336130"/>
                <a:gd name="connsiteY241-484" fmla="*/ 1271587 h 2167234"/>
                <a:gd name="connsiteX242-485" fmla="*/ 2640805 w 3336130"/>
                <a:gd name="connsiteY242-486" fmla="*/ 1285875 h 2167234"/>
                <a:gd name="connsiteX243-487" fmla="*/ 2597942 w 3336130"/>
                <a:gd name="connsiteY243-488" fmla="*/ 1309687 h 2167234"/>
                <a:gd name="connsiteX244-489" fmla="*/ 2588417 w 3336130"/>
                <a:gd name="connsiteY244-490" fmla="*/ 1323975 h 2167234"/>
                <a:gd name="connsiteX245-491" fmla="*/ 2569367 w 3336130"/>
                <a:gd name="connsiteY245-492" fmla="*/ 1343025 h 2167234"/>
                <a:gd name="connsiteX246-493" fmla="*/ 2583655 w 3336130"/>
                <a:gd name="connsiteY246-494" fmla="*/ 1390650 h 2167234"/>
                <a:gd name="connsiteX247-495" fmla="*/ 2588417 w 3336130"/>
                <a:gd name="connsiteY247-496" fmla="*/ 1404937 h 2167234"/>
                <a:gd name="connsiteX248-497" fmla="*/ 2593180 w 3336130"/>
                <a:gd name="connsiteY248-498" fmla="*/ 1419225 h 2167234"/>
                <a:gd name="connsiteX249-499" fmla="*/ 2602705 w 3336130"/>
                <a:gd name="connsiteY249-500" fmla="*/ 1452562 h 2167234"/>
                <a:gd name="connsiteX250-501" fmla="*/ 2612230 w 3336130"/>
                <a:gd name="connsiteY250-502" fmla="*/ 1500187 h 2167234"/>
                <a:gd name="connsiteX251-503" fmla="*/ 2621755 w 3336130"/>
                <a:gd name="connsiteY251-504" fmla="*/ 1514475 h 2167234"/>
                <a:gd name="connsiteX252-505" fmla="*/ 2616992 w 3336130"/>
                <a:gd name="connsiteY252-506" fmla="*/ 1538287 h 2167234"/>
                <a:gd name="connsiteX253-507" fmla="*/ 2612230 w 3336130"/>
                <a:gd name="connsiteY253-508" fmla="*/ 1552575 h 2167234"/>
                <a:gd name="connsiteX254-509" fmla="*/ 2597942 w 3336130"/>
                <a:gd name="connsiteY254-510" fmla="*/ 1557337 h 2167234"/>
                <a:gd name="connsiteX255-511" fmla="*/ 2583655 w 3336130"/>
                <a:gd name="connsiteY255-512" fmla="*/ 1552575 h 2167234"/>
                <a:gd name="connsiteX256-513" fmla="*/ 2555080 w 3336130"/>
                <a:gd name="connsiteY256-514" fmla="*/ 1495425 h 2167234"/>
                <a:gd name="connsiteX257-515" fmla="*/ 2550317 w 3336130"/>
                <a:gd name="connsiteY257-516" fmla="*/ 1481137 h 2167234"/>
                <a:gd name="connsiteX258-517" fmla="*/ 2540792 w 3336130"/>
                <a:gd name="connsiteY258-518" fmla="*/ 1466850 h 2167234"/>
                <a:gd name="connsiteX259-519" fmla="*/ 2526505 w 3336130"/>
                <a:gd name="connsiteY259-520" fmla="*/ 1404937 h 2167234"/>
                <a:gd name="connsiteX260-521" fmla="*/ 2497930 w 3336130"/>
                <a:gd name="connsiteY260-522" fmla="*/ 1395412 h 2167234"/>
                <a:gd name="connsiteX261-523" fmla="*/ 2459830 w 3336130"/>
                <a:gd name="connsiteY261-524" fmla="*/ 1400175 h 2167234"/>
                <a:gd name="connsiteX262-525" fmla="*/ 2450305 w 3336130"/>
                <a:gd name="connsiteY262-526" fmla="*/ 1385887 h 2167234"/>
                <a:gd name="connsiteX263-527" fmla="*/ 2416967 w 3336130"/>
                <a:gd name="connsiteY263-528" fmla="*/ 1376362 h 2167234"/>
                <a:gd name="connsiteX264-529" fmla="*/ 2350292 w 3336130"/>
                <a:gd name="connsiteY264-530" fmla="*/ 1381125 h 2167234"/>
                <a:gd name="connsiteX265-531" fmla="*/ 2331242 w 3336130"/>
                <a:gd name="connsiteY265-532" fmla="*/ 1409700 h 2167234"/>
                <a:gd name="connsiteX266-533" fmla="*/ 2345530 w 3336130"/>
                <a:gd name="connsiteY266-534" fmla="*/ 1419225 h 2167234"/>
                <a:gd name="connsiteX267-535" fmla="*/ 2326480 w 3336130"/>
                <a:gd name="connsiteY267-536" fmla="*/ 1423987 h 2167234"/>
                <a:gd name="connsiteX268-537" fmla="*/ 2283617 w 3336130"/>
                <a:gd name="connsiteY268-538" fmla="*/ 1414462 h 2167234"/>
                <a:gd name="connsiteX269-539" fmla="*/ 2255042 w 3336130"/>
                <a:gd name="connsiteY269-540" fmla="*/ 1404937 h 2167234"/>
                <a:gd name="connsiteX270-541" fmla="*/ 2183605 w 3336130"/>
                <a:gd name="connsiteY270-542" fmla="*/ 1419225 h 2167234"/>
                <a:gd name="connsiteX271-543" fmla="*/ 2169317 w 3336130"/>
                <a:gd name="connsiteY271-544" fmla="*/ 1433512 h 2167234"/>
                <a:gd name="connsiteX272-545" fmla="*/ 2140742 w 3336130"/>
                <a:gd name="connsiteY272-546" fmla="*/ 1443037 h 2167234"/>
                <a:gd name="connsiteX273-547" fmla="*/ 2112167 w 3336130"/>
                <a:gd name="connsiteY273-548" fmla="*/ 1462087 h 2167234"/>
                <a:gd name="connsiteX274-549" fmla="*/ 2097880 w 3336130"/>
                <a:gd name="connsiteY274-550" fmla="*/ 1471612 h 2167234"/>
                <a:gd name="connsiteX275-551" fmla="*/ 2093117 w 3336130"/>
                <a:gd name="connsiteY275-552" fmla="*/ 1552575 h 2167234"/>
                <a:gd name="connsiteX276-553" fmla="*/ 2083592 w 3336130"/>
                <a:gd name="connsiteY276-554" fmla="*/ 1566862 h 2167234"/>
                <a:gd name="connsiteX277-555" fmla="*/ 2097880 w 3336130"/>
                <a:gd name="connsiteY277-556" fmla="*/ 1695450 h 2167234"/>
                <a:gd name="connsiteX278-557" fmla="*/ 2107405 w 3336130"/>
                <a:gd name="connsiteY278-558" fmla="*/ 1709737 h 2167234"/>
                <a:gd name="connsiteX279-559" fmla="*/ 2116930 w 3336130"/>
                <a:gd name="connsiteY279-560" fmla="*/ 1738312 h 2167234"/>
                <a:gd name="connsiteX280-561" fmla="*/ 2131217 w 3336130"/>
                <a:gd name="connsiteY280-562" fmla="*/ 1766887 h 2167234"/>
                <a:gd name="connsiteX281-563" fmla="*/ 2145505 w 3336130"/>
                <a:gd name="connsiteY281-564" fmla="*/ 1771650 h 2167234"/>
                <a:gd name="connsiteX282-565" fmla="*/ 2150267 w 3336130"/>
                <a:gd name="connsiteY282-566" fmla="*/ 1785937 h 2167234"/>
                <a:gd name="connsiteX283-567" fmla="*/ 2164555 w 3336130"/>
                <a:gd name="connsiteY283-568" fmla="*/ 1790700 h 2167234"/>
                <a:gd name="connsiteX284-569" fmla="*/ 2207417 w 3336130"/>
                <a:gd name="connsiteY284-570" fmla="*/ 1781175 h 2167234"/>
                <a:gd name="connsiteX285-571" fmla="*/ 2221705 w 3336130"/>
                <a:gd name="connsiteY285-572" fmla="*/ 1771650 h 2167234"/>
                <a:gd name="connsiteX286-573" fmla="*/ 2274092 w 3336130"/>
                <a:gd name="connsiteY286-574" fmla="*/ 1766887 h 2167234"/>
                <a:gd name="connsiteX287-575" fmla="*/ 2288380 w 3336130"/>
                <a:gd name="connsiteY287-576" fmla="*/ 1762125 h 2167234"/>
                <a:gd name="connsiteX288-577" fmla="*/ 2302667 w 3336130"/>
                <a:gd name="connsiteY288-578" fmla="*/ 1752600 h 2167234"/>
                <a:gd name="connsiteX289-579" fmla="*/ 2307430 w 3336130"/>
                <a:gd name="connsiteY289-580" fmla="*/ 1733550 h 2167234"/>
                <a:gd name="connsiteX290-581" fmla="*/ 2312192 w 3336130"/>
                <a:gd name="connsiteY290-582" fmla="*/ 1719262 h 2167234"/>
                <a:gd name="connsiteX291-583" fmla="*/ 2316955 w 3336130"/>
                <a:gd name="connsiteY291-584" fmla="*/ 1700212 h 2167234"/>
                <a:gd name="connsiteX292-585" fmla="*/ 2345530 w 3336130"/>
                <a:gd name="connsiteY292-586" fmla="*/ 1690687 h 2167234"/>
                <a:gd name="connsiteX293-587" fmla="*/ 2359817 w 3336130"/>
                <a:gd name="connsiteY293-588" fmla="*/ 1685925 h 2167234"/>
                <a:gd name="connsiteX294-589" fmla="*/ 2402680 w 3336130"/>
                <a:gd name="connsiteY294-590" fmla="*/ 1690687 h 2167234"/>
                <a:gd name="connsiteX295-591" fmla="*/ 2402680 w 3336130"/>
                <a:gd name="connsiteY295-592" fmla="*/ 1728787 h 2167234"/>
                <a:gd name="connsiteX296-593" fmla="*/ 2393155 w 3336130"/>
                <a:gd name="connsiteY296-594" fmla="*/ 1743075 h 2167234"/>
                <a:gd name="connsiteX297-595" fmla="*/ 2369342 w 3336130"/>
                <a:gd name="connsiteY297-596" fmla="*/ 1781175 h 2167234"/>
                <a:gd name="connsiteX298-597" fmla="*/ 2364580 w 3336130"/>
                <a:gd name="connsiteY298-598" fmla="*/ 1843087 h 2167234"/>
                <a:gd name="connsiteX299-599" fmla="*/ 2355055 w 3336130"/>
                <a:gd name="connsiteY299-600" fmla="*/ 1857375 h 2167234"/>
                <a:gd name="connsiteX300-601" fmla="*/ 2350292 w 3336130"/>
                <a:gd name="connsiteY300-602" fmla="*/ 1871662 h 2167234"/>
                <a:gd name="connsiteX301-603" fmla="*/ 2378867 w 3336130"/>
                <a:gd name="connsiteY301-604" fmla="*/ 1866900 h 2167234"/>
                <a:gd name="connsiteX302-605" fmla="*/ 2459830 w 3336130"/>
                <a:gd name="connsiteY302-606" fmla="*/ 1871662 h 2167234"/>
                <a:gd name="connsiteX303-607" fmla="*/ 2488405 w 3336130"/>
                <a:gd name="connsiteY303-608" fmla="*/ 1885950 h 2167234"/>
                <a:gd name="connsiteX304-609" fmla="*/ 2512217 w 3336130"/>
                <a:gd name="connsiteY304-610" fmla="*/ 1905000 h 2167234"/>
                <a:gd name="connsiteX305-611" fmla="*/ 2516980 w 3336130"/>
                <a:gd name="connsiteY305-612" fmla="*/ 1943100 h 2167234"/>
                <a:gd name="connsiteX306-613" fmla="*/ 2507455 w 3336130"/>
                <a:gd name="connsiteY306-614" fmla="*/ 1971675 h 2167234"/>
                <a:gd name="connsiteX307-615" fmla="*/ 2512217 w 3336130"/>
                <a:gd name="connsiteY307-616" fmla="*/ 2005012 h 2167234"/>
                <a:gd name="connsiteX308-617" fmla="*/ 2516980 w 3336130"/>
                <a:gd name="connsiteY308-618" fmla="*/ 2019300 h 2167234"/>
                <a:gd name="connsiteX309-619" fmla="*/ 2512217 w 3336130"/>
                <a:gd name="connsiteY309-620" fmla="*/ 2033587 h 2167234"/>
                <a:gd name="connsiteX310-621" fmla="*/ 2521742 w 3336130"/>
                <a:gd name="connsiteY310-622" fmla="*/ 2071687 h 2167234"/>
                <a:gd name="connsiteX311-623" fmla="*/ 2531267 w 3336130"/>
                <a:gd name="connsiteY311-624" fmla="*/ 2085975 h 2167234"/>
                <a:gd name="connsiteX312-625" fmla="*/ 2559842 w 3336130"/>
                <a:gd name="connsiteY312-626" fmla="*/ 2095500 h 2167234"/>
                <a:gd name="connsiteX313-627" fmla="*/ 2574130 w 3336130"/>
                <a:gd name="connsiteY313-628" fmla="*/ 2100262 h 2167234"/>
                <a:gd name="connsiteX314-629" fmla="*/ 2607467 w 3336130"/>
                <a:gd name="connsiteY314-630" fmla="*/ 2095500 h 2167234"/>
                <a:gd name="connsiteX315-631" fmla="*/ 2636042 w 3336130"/>
                <a:gd name="connsiteY315-632" fmla="*/ 2085975 h 2167234"/>
                <a:gd name="connsiteX316-633" fmla="*/ 2655092 w 3336130"/>
                <a:gd name="connsiteY316-634" fmla="*/ 2090737 h 2167234"/>
                <a:gd name="connsiteX317-635" fmla="*/ 2664617 w 3336130"/>
                <a:gd name="connsiteY317-636" fmla="*/ 2105025 h 2167234"/>
                <a:gd name="connsiteX318-637" fmla="*/ 2693192 w 3336130"/>
                <a:gd name="connsiteY318-638" fmla="*/ 2114550 h 2167234"/>
                <a:gd name="connsiteX319-639" fmla="*/ 2669554 w 3336130"/>
                <a:gd name="connsiteY319-640" fmla="*/ 2166992 h 2167234"/>
                <a:gd name="connsiteX320-641" fmla="*/ 2645567 w 3336130"/>
                <a:gd name="connsiteY320-642" fmla="*/ 2114550 h 2167234"/>
                <a:gd name="connsiteX321-643" fmla="*/ 2612230 w 3336130"/>
                <a:gd name="connsiteY321-644" fmla="*/ 2138362 h 2167234"/>
                <a:gd name="connsiteX322-645" fmla="*/ 2621755 w 3336130"/>
                <a:gd name="connsiteY322-646" fmla="*/ 2152650 h 2167234"/>
                <a:gd name="connsiteX323-647" fmla="*/ 2588417 w 3336130"/>
                <a:gd name="connsiteY323-648" fmla="*/ 2157412 h 2167234"/>
                <a:gd name="connsiteX324-649" fmla="*/ 2574130 w 3336130"/>
                <a:gd name="connsiteY324-650" fmla="*/ 2128837 h 2167234"/>
                <a:gd name="connsiteX325-651" fmla="*/ 2545555 w 3336130"/>
                <a:gd name="connsiteY325-652" fmla="*/ 2124075 h 2167234"/>
                <a:gd name="connsiteX326-653" fmla="*/ 2516980 w 3336130"/>
                <a:gd name="connsiteY326-654" fmla="*/ 2109787 h 2167234"/>
                <a:gd name="connsiteX327-655" fmla="*/ 2502692 w 3336130"/>
                <a:gd name="connsiteY327-656" fmla="*/ 2105025 h 2167234"/>
                <a:gd name="connsiteX328-657" fmla="*/ 2483642 w 3336130"/>
                <a:gd name="connsiteY328-658" fmla="*/ 2081212 h 2167234"/>
                <a:gd name="connsiteX329-659" fmla="*/ 2455067 w 3336130"/>
                <a:gd name="connsiteY329-660" fmla="*/ 2066925 h 2167234"/>
                <a:gd name="connsiteX330-661" fmla="*/ 2440780 w 3336130"/>
                <a:gd name="connsiteY330-662" fmla="*/ 2038350 h 2167234"/>
                <a:gd name="connsiteX331-663" fmla="*/ 2431255 w 3336130"/>
                <a:gd name="connsiteY331-664" fmla="*/ 2009775 h 2167234"/>
                <a:gd name="connsiteX332-665" fmla="*/ 2412205 w 3336130"/>
                <a:gd name="connsiteY332-666" fmla="*/ 1981200 h 2167234"/>
                <a:gd name="connsiteX333-667" fmla="*/ 2407442 w 3336130"/>
                <a:gd name="connsiteY333-668" fmla="*/ 1966912 h 2167234"/>
                <a:gd name="connsiteX334-669" fmla="*/ 2355055 w 3336130"/>
                <a:gd name="connsiteY334-670" fmla="*/ 1943100 h 2167234"/>
                <a:gd name="connsiteX335-671" fmla="*/ 2293142 w 3336130"/>
                <a:gd name="connsiteY335-672" fmla="*/ 1928812 h 2167234"/>
                <a:gd name="connsiteX336-673" fmla="*/ 2269330 w 3336130"/>
                <a:gd name="connsiteY336-674" fmla="*/ 1905000 h 2167234"/>
                <a:gd name="connsiteX337-675" fmla="*/ 2255042 w 3336130"/>
                <a:gd name="connsiteY337-676" fmla="*/ 1895475 h 2167234"/>
                <a:gd name="connsiteX338-677" fmla="*/ 2240755 w 3336130"/>
                <a:gd name="connsiteY338-678" fmla="*/ 1881187 h 2167234"/>
                <a:gd name="connsiteX339-679" fmla="*/ 2212180 w 3336130"/>
                <a:gd name="connsiteY339-680" fmla="*/ 1871662 h 2167234"/>
                <a:gd name="connsiteX340-681" fmla="*/ 2169317 w 3336130"/>
                <a:gd name="connsiteY340-682" fmla="*/ 1852612 h 2167234"/>
                <a:gd name="connsiteX341-683" fmla="*/ 2155030 w 3336130"/>
                <a:gd name="connsiteY341-684" fmla="*/ 1847850 h 2167234"/>
                <a:gd name="connsiteX342-685" fmla="*/ 2145505 w 3336130"/>
                <a:gd name="connsiteY342-686" fmla="*/ 1862137 h 2167234"/>
                <a:gd name="connsiteX343-687" fmla="*/ 2112167 w 3336130"/>
                <a:gd name="connsiteY343-688" fmla="*/ 1876425 h 2167234"/>
                <a:gd name="connsiteX344-689" fmla="*/ 2069305 w 3336130"/>
                <a:gd name="connsiteY344-690" fmla="*/ 1857375 h 2167234"/>
                <a:gd name="connsiteX345-691" fmla="*/ 2026442 w 3336130"/>
                <a:gd name="connsiteY345-692" fmla="*/ 1824037 h 2167234"/>
                <a:gd name="connsiteX346-693" fmla="*/ 1997867 w 3336130"/>
                <a:gd name="connsiteY346-694" fmla="*/ 1814512 h 2167234"/>
                <a:gd name="connsiteX347-695" fmla="*/ 1978817 w 3336130"/>
                <a:gd name="connsiteY347-696" fmla="*/ 1809750 h 2167234"/>
                <a:gd name="connsiteX348-697" fmla="*/ 1950242 w 3336130"/>
                <a:gd name="connsiteY348-698" fmla="*/ 1800225 h 2167234"/>
                <a:gd name="connsiteX349-699" fmla="*/ 1935955 w 3336130"/>
                <a:gd name="connsiteY349-700" fmla="*/ 1795462 h 2167234"/>
                <a:gd name="connsiteX350-701" fmla="*/ 1902617 w 3336130"/>
                <a:gd name="connsiteY350-702" fmla="*/ 1785937 h 2167234"/>
                <a:gd name="connsiteX351-703" fmla="*/ 1893092 w 3336130"/>
                <a:gd name="connsiteY351-704" fmla="*/ 1771650 h 2167234"/>
                <a:gd name="connsiteX352-705" fmla="*/ 1878805 w 3336130"/>
                <a:gd name="connsiteY352-706" fmla="*/ 1766887 h 2167234"/>
                <a:gd name="connsiteX353-707" fmla="*/ 1864517 w 3336130"/>
                <a:gd name="connsiteY353-708" fmla="*/ 1757362 h 2167234"/>
                <a:gd name="connsiteX354-709" fmla="*/ 1859755 w 3336130"/>
                <a:gd name="connsiteY354-710" fmla="*/ 1700212 h 2167234"/>
                <a:gd name="connsiteX355-711" fmla="*/ 1869280 w 3336130"/>
                <a:gd name="connsiteY355-712" fmla="*/ 1671637 h 2167234"/>
                <a:gd name="connsiteX356-713" fmla="*/ 1850230 w 3336130"/>
                <a:gd name="connsiteY356-714" fmla="*/ 1624012 h 2167234"/>
                <a:gd name="connsiteX357-715" fmla="*/ 1835942 w 3336130"/>
                <a:gd name="connsiteY357-716" fmla="*/ 1619250 h 2167234"/>
                <a:gd name="connsiteX358-717" fmla="*/ 1812130 w 3336130"/>
                <a:gd name="connsiteY358-718" fmla="*/ 1590675 h 2167234"/>
                <a:gd name="connsiteX359-719" fmla="*/ 1797842 w 3336130"/>
                <a:gd name="connsiteY359-720" fmla="*/ 1585912 h 2167234"/>
                <a:gd name="connsiteX360-721" fmla="*/ 1783555 w 3336130"/>
                <a:gd name="connsiteY360-722" fmla="*/ 1571625 h 2167234"/>
                <a:gd name="connsiteX361-723" fmla="*/ 1769267 w 3336130"/>
                <a:gd name="connsiteY361-724" fmla="*/ 1566862 h 2167234"/>
                <a:gd name="connsiteX362-725" fmla="*/ 1754980 w 3336130"/>
                <a:gd name="connsiteY362-726" fmla="*/ 1557337 h 2167234"/>
                <a:gd name="connsiteX363-727" fmla="*/ 1745455 w 3336130"/>
                <a:gd name="connsiteY363-728" fmla="*/ 1528762 h 2167234"/>
                <a:gd name="connsiteX364-729" fmla="*/ 1740692 w 3336130"/>
                <a:gd name="connsiteY364-730" fmla="*/ 1490662 h 2167234"/>
                <a:gd name="connsiteX365-731" fmla="*/ 1712117 w 3336130"/>
                <a:gd name="connsiteY365-732" fmla="*/ 1481137 h 2167234"/>
                <a:gd name="connsiteX366-733" fmla="*/ 1702592 w 3336130"/>
                <a:gd name="connsiteY366-734" fmla="*/ 1466850 h 2167234"/>
                <a:gd name="connsiteX367-735" fmla="*/ 1683542 w 3336130"/>
                <a:gd name="connsiteY367-736" fmla="*/ 1462087 h 2167234"/>
                <a:gd name="connsiteX368-737" fmla="*/ 1669255 w 3336130"/>
                <a:gd name="connsiteY368-738" fmla="*/ 1452562 h 2167234"/>
                <a:gd name="connsiteX369-739" fmla="*/ 1659730 w 3336130"/>
                <a:gd name="connsiteY369-740" fmla="*/ 1423987 h 2167234"/>
                <a:gd name="connsiteX370-741" fmla="*/ 1654967 w 3336130"/>
                <a:gd name="connsiteY370-742" fmla="*/ 1409700 h 2167234"/>
                <a:gd name="connsiteX371-743" fmla="*/ 1645442 w 3336130"/>
                <a:gd name="connsiteY371-744" fmla="*/ 1395412 h 2167234"/>
                <a:gd name="connsiteX372-745" fmla="*/ 1621630 w 3336130"/>
                <a:gd name="connsiteY372-746" fmla="*/ 1352550 h 2167234"/>
                <a:gd name="connsiteX373-747" fmla="*/ 1607342 w 3336130"/>
                <a:gd name="connsiteY373-748" fmla="*/ 1343025 h 2167234"/>
                <a:gd name="connsiteX374-749" fmla="*/ 1564480 w 3336130"/>
                <a:gd name="connsiteY374-750" fmla="*/ 1347787 h 2167234"/>
                <a:gd name="connsiteX375-751" fmla="*/ 1569242 w 3336130"/>
                <a:gd name="connsiteY375-752" fmla="*/ 1371600 h 2167234"/>
                <a:gd name="connsiteX376-753" fmla="*/ 1597817 w 3336130"/>
                <a:gd name="connsiteY376-754" fmla="*/ 1390650 h 2167234"/>
                <a:gd name="connsiteX377-755" fmla="*/ 1635917 w 3336130"/>
                <a:gd name="connsiteY377-756" fmla="*/ 1447800 h 2167234"/>
                <a:gd name="connsiteX378-757" fmla="*/ 1645442 w 3336130"/>
                <a:gd name="connsiteY378-758" fmla="*/ 1462087 h 2167234"/>
                <a:gd name="connsiteX379-759" fmla="*/ 1654967 w 3336130"/>
                <a:gd name="connsiteY379-760" fmla="*/ 1490662 h 2167234"/>
                <a:gd name="connsiteX380-761" fmla="*/ 1688305 w 3336130"/>
                <a:gd name="connsiteY380-762" fmla="*/ 1533525 h 2167234"/>
                <a:gd name="connsiteX381-763" fmla="*/ 1707355 w 3336130"/>
                <a:gd name="connsiteY381-764" fmla="*/ 1562100 h 2167234"/>
                <a:gd name="connsiteX382-765" fmla="*/ 1726405 w 3336130"/>
                <a:gd name="connsiteY382-766" fmla="*/ 1590675 h 2167234"/>
                <a:gd name="connsiteX383-767" fmla="*/ 1731167 w 3336130"/>
                <a:gd name="connsiteY383-768" fmla="*/ 1604962 h 2167234"/>
                <a:gd name="connsiteX384-769" fmla="*/ 1707355 w 3336130"/>
                <a:gd name="connsiteY384-770" fmla="*/ 1614487 h 2167234"/>
                <a:gd name="connsiteX385-771" fmla="*/ 1702592 w 3336130"/>
                <a:gd name="connsiteY385-772" fmla="*/ 1600200 h 2167234"/>
                <a:gd name="connsiteX386-773" fmla="*/ 1688305 w 3336130"/>
                <a:gd name="connsiteY386-774" fmla="*/ 1590675 h 2167234"/>
                <a:gd name="connsiteX387-775" fmla="*/ 1645442 w 3336130"/>
                <a:gd name="connsiteY387-776" fmla="*/ 1576387 h 2167234"/>
                <a:gd name="connsiteX388-777" fmla="*/ 1650205 w 3336130"/>
                <a:gd name="connsiteY388-778" fmla="*/ 1528762 h 2167234"/>
                <a:gd name="connsiteX389-779" fmla="*/ 1645442 w 3336130"/>
                <a:gd name="connsiteY389-780" fmla="*/ 1514475 h 2167234"/>
                <a:gd name="connsiteX390-781" fmla="*/ 1616867 w 3336130"/>
                <a:gd name="connsiteY390-782" fmla="*/ 1504950 h 2167234"/>
                <a:gd name="connsiteX391-783" fmla="*/ 1574005 w 3336130"/>
                <a:gd name="connsiteY391-784" fmla="*/ 1471612 h 2167234"/>
                <a:gd name="connsiteX392-785" fmla="*/ 1588292 w 3336130"/>
                <a:gd name="connsiteY392-786" fmla="*/ 1466850 h 2167234"/>
                <a:gd name="connsiteX393-787" fmla="*/ 1593055 w 3336130"/>
                <a:gd name="connsiteY393-788" fmla="*/ 1419225 h 2167234"/>
                <a:gd name="connsiteX394-789" fmla="*/ 1559717 w 3336130"/>
                <a:gd name="connsiteY394-790" fmla="*/ 1404937 h 2167234"/>
                <a:gd name="connsiteX395-791" fmla="*/ 1545430 w 3336130"/>
                <a:gd name="connsiteY395-792" fmla="*/ 1376362 h 2167234"/>
                <a:gd name="connsiteX396-793" fmla="*/ 1535905 w 3336130"/>
                <a:gd name="connsiteY396-794" fmla="*/ 1347787 h 2167234"/>
                <a:gd name="connsiteX397-795" fmla="*/ 1516855 w 3336130"/>
                <a:gd name="connsiteY397-796" fmla="*/ 1319212 h 2167234"/>
                <a:gd name="connsiteX398-797" fmla="*/ 1493042 w 3336130"/>
                <a:gd name="connsiteY398-798" fmla="*/ 1276350 h 2167234"/>
                <a:gd name="connsiteX399-799" fmla="*/ 1473992 w 3336130"/>
                <a:gd name="connsiteY399-800" fmla="*/ 1266825 h 2167234"/>
                <a:gd name="connsiteX400-801" fmla="*/ 1445417 w 3336130"/>
                <a:gd name="connsiteY400-802" fmla="*/ 1257300 h 2167234"/>
                <a:gd name="connsiteX401-803" fmla="*/ 1431130 w 3336130"/>
                <a:gd name="connsiteY401-804" fmla="*/ 1247775 h 2167234"/>
                <a:gd name="connsiteX402-805" fmla="*/ 1416842 w 3336130"/>
                <a:gd name="connsiteY402-806" fmla="*/ 1243012 h 2167234"/>
                <a:gd name="connsiteX403-807" fmla="*/ 1393030 w 3336130"/>
                <a:gd name="connsiteY403-808" fmla="*/ 1223962 h 2167234"/>
                <a:gd name="connsiteX404-809" fmla="*/ 1378742 w 3336130"/>
                <a:gd name="connsiteY404-810" fmla="*/ 1209675 h 2167234"/>
                <a:gd name="connsiteX405-811" fmla="*/ 1369217 w 3336130"/>
                <a:gd name="connsiteY405-812" fmla="*/ 1181100 h 2167234"/>
                <a:gd name="connsiteX406-813" fmla="*/ 1359692 w 3336130"/>
                <a:gd name="connsiteY406-814" fmla="*/ 1166812 h 2167234"/>
                <a:gd name="connsiteX407-815" fmla="*/ 1350167 w 3336130"/>
                <a:gd name="connsiteY407-816" fmla="*/ 1138237 h 2167234"/>
                <a:gd name="connsiteX408-817" fmla="*/ 1331117 w 3336130"/>
                <a:gd name="connsiteY408-818" fmla="*/ 1085850 h 2167234"/>
                <a:gd name="connsiteX409-819" fmla="*/ 1316830 w 3336130"/>
                <a:gd name="connsiteY409-820" fmla="*/ 1076325 h 2167234"/>
                <a:gd name="connsiteX410-821" fmla="*/ 1302542 w 3336130"/>
                <a:gd name="connsiteY410-822" fmla="*/ 1062037 h 2167234"/>
                <a:gd name="connsiteX411-823" fmla="*/ 1293017 w 3336130"/>
                <a:gd name="connsiteY411-824" fmla="*/ 995362 h 2167234"/>
                <a:gd name="connsiteX412-825" fmla="*/ 1288255 w 3336130"/>
                <a:gd name="connsiteY412-826" fmla="*/ 976312 h 2167234"/>
                <a:gd name="connsiteX413-827" fmla="*/ 1297780 w 3336130"/>
                <a:gd name="connsiteY413-828" fmla="*/ 919162 h 2167234"/>
                <a:gd name="connsiteX414-829" fmla="*/ 1307305 w 3336130"/>
                <a:gd name="connsiteY414-830" fmla="*/ 890587 h 2167234"/>
                <a:gd name="connsiteX415-831" fmla="*/ 1302542 w 3336130"/>
                <a:gd name="connsiteY415-832" fmla="*/ 814387 h 2167234"/>
                <a:gd name="connsiteX416-833" fmla="*/ 1293017 w 3336130"/>
                <a:gd name="connsiteY416-834" fmla="*/ 785812 h 2167234"/>
                <a:gd name="connsiteX417-835" fmla="*/ 1288255 w 3336130"/>
                <a:gd name="connsiteY417-836" fmla="*/ 771525 h 2167234"/>
                <a:gd name="connsiteX418-837" fmla="*/ 1293017 w 3336130"/>
                <a:gd name="connsiteY418-838" fmla="*/ 752475 h 2167234"/>
                <a:gd name="connsiteX419-839" fmla="*/ 1245392 w 3336130"/>
                <a:gd name="connsiteY419-840" fmla="*/ 733425 h 2167234"/>
                <a:gd name="connsiteX420-841" fmla="*/ 1207292 w 3336130"/>
                <a:gd name="connsiteY420-842" fmla="*/ 714375 h 2167234"/>
                <a:gd name="connsiteX421-843" fmla="*/ 1188242 w 3336130"/>
                <a:gd name="connsiteY421-844" fmla="*/ 690562 h 2167234"/>
                <a:gd name="connsiteX422-845" fmla="*/ 1221580 w 3336130"/>
                <a:gd name="connsiteY422-846" fmla="*/ 671512 h 2167234"/>
                <a:gd name="connsiteX423-847" fmla="*/ 1216817 w 3336130"/>
                <a:gd name="connsiteY423-848" fmla="*/ 657225 h 2167234"/>
                <a:gd name="connsiteX424-849" fmla="*/ 1183480 w 3336130"/>
                <a:gd name="connsiteY424-850" fmla="*/ 619125 h 2167234"/>
                <a:gd name="connsiteX425-851" fmla="*/ 1169192 w 3336130"/>
                <a:gd name="connsiteY425-852" fmla="*/ 614362 h 2167234"/>
                <a:gd name="connsiteX426-853" fmla="*/ 1135855 w 3336130"/>
                <a:gd name="connsiteY426-854" fmla="*/ 600075 h 2167234"/>
                <a:gd name="connsiteX427-855" fmla="*/ 1112042 w 3336130"/>
                <a:gd name="connsiteY427-856" fmla="*/ 576262 h 2167234"/>
                <a:gd name="connsiteX428-857" fmla="*/ 1102517 w 3336130"/>
                <a:gd name="connsiteY428-858" fmla="*/ 547687 h 2167234"/>
                <a:gd name="connsiteX429-859" fmla="*/ 1073942 w 3336130"/>
                <a:gd name="connsiteY429-860" fmla="*/ 538162 h 2167234"/>
                <a:gd name="connsiteX430-861" fmla="*/ 1040605 w 3336130"/>
                <a:gd name="connsiteY430-862" fmla="*/ 547687 h 2167234"/>
                <a:gd name="connsiteX431-863" fmla="*/ 1031080 w 3336130"/>
                <a:gd name="connsiteY431-864" fmla="*/ 533400 h 2167234"/>
                <a:gd name="connsiteX432-865" fmla="*/ 1002505 w 3336130"/>
                <a:gd name="connsiteY432-866" fmla="*/ 514350 h 2167234"/>
                <a:gd name="connsiteX433-867" fmla="*/ 992980 w 3336130"/>
                <a:gd name="connsiteY433-868" fmla="*/ 500062 h 2167234"/>
                <a:gd name="connsiteX434-869" fmla="*/ 945355 w 3336130"/>
                <a:gd name="connsiteY434-870" fmla="*/ 490537 h 2167234"/>
                <a:gd name="connsiteX435-871" fmla="*/ 931067 w 3336130"/>
                <a:gd name="connsiteY435-872" fmla="*/ 447675 h 2167234"/>
                <a:gd name="connsiteX436-873" fmla="*/ 926305 w 3336130"/>
                <a:gd name="connsiteY436-874" fmla="*/ 433387 h 2167234"/>
                <a:gd name="connsiteX437-875" fmla="*/ 878680 w 3336130"/>
                <a:gd name="connsiteY437-876" fmla="*/ 409575 h 2167234"/>
                <a:gd name="connsiteX438-877" fmla="*/ 859630 w 3336130"/>
                <a:gd name="connsiteY438-878" fmla="*/ 395287 h 2167234"/>
                <a:gd name="connsiteX439-879" fmla="*/ 845342 w 3336130"/>
                <a:gd name="connsiteY439-880" fmla="*/ 390525 h 2167234"/>
                <a:gd name="connsiteX440-881" fmla="*/ 764380 w 3336130"/>
                <a:gd name="connsiteY440-882" fmla="*/ 385762 h 2167234"/>
                <a:gd name="connsiteX441-883" fmla="*/ 707230 w 3336130"/>
                <a:gd name="connsiteY441-884" fmla="*/ 371475 h 2167234"/>
                <a:gd name="connsiteX442-885" fmla="*/ 688180 w 3336130"/>
                <a:gd name="connsiteY442-886" fmla="*/ 366712 h 2167234"/>
                <a:gd name="connsiteX443-887" fmla="*/ 673892 w 3336130"/>
                <a:gd name="connsiteY443-888" fmla="*/ 361950 h 2167234"/>
                <a:gd name="connsiteX444-889" fmla="*/ 645317 w 3336130"/>
                <a:gd name="connsiteY444-890" fmla="*/ 357187 h 2167234"/>
                <a:gd name="connsiteX445-891" fmla="*/ 626267 w 3336130"/>
                <a:gd name="connsiteY445-892" fmla="*/ 347662 h 2167234"/>
                <a:gd name="connsiteX446-893" fmla="*/ 569117 w 3336130"/>
                <a:gd name="connsiteY446-894" fmla="*/ 361950 h 2167234"/>
                <a:gd name="connsiteX447-895" fmla="*/ 573880 w 3336130"/>
                <a:gd name="connsiteY447-896" fmla="*/ 376237 h 2167234"/>
                <a:gd name="connsiteX448-897" fmla="*/ 588167 w 3336130"/>
                <a:gd name="connsiteY448-898" fmla="*/ 381000 h 2167234"/>
                <a:gd name="connsiteX449-899" fmla="*/ 573880 w 3336130"/>
                <a:gd name="connsiteY449-900" fmla="*/ 385762 h 2167234"/>
                <a:gd name="connsiteX450-901" fmla="*/ 535780 w 3336130"/>
                <a:gd name="connsiteY450-902" fmla="*/ 390525 h 2167234"/>
                <a:gd name="connsiteX451-903" fmla="*/ 521492 w 3336130"/>
                <a:gd name="connsiteY451-904" fmla="*/ 385762 h 2167234"/>
                <a:gd name="connsiteX452-905" fmla="*/ 488155 w 3336130"/>
                <a:gd name="connsiteY452-906" fmla="*/ 400050 h 2167234"/>
                <a:gd name="connsiteX453-907" fmla="*/ 473867 w 3336130"/>
                <a:gd name="connsiteY453-908" fmla="*/ 390525 h 2167234"/>
                <a:gd name="connsiteX454-909" fmla="*/ 488155 w 3336130"/>
                <a:gd name="connsiteY454-910" fmla="*/ 342900 h 2167234"/>
                <a:gd name="connsiteX455-911" fmla="*/ 502442 w 3336130"/>
                <a:gd name="connsiteY455-912" fmla="*/ 338137 h 2167234"/>
                <a:gd name="connsiteX456-913" fmla="*/ 483392 w 3336130"/>
                <a:gd name="connsiteY456-914" fmla="*/ 328612 h 2167234"/>
                <a:gd name="connsiteX457-915" fmla="*/ 454817 w 3336130"/>
                <a:gd name="connsiteY457-916" fmla="*/ 352425 h 2167234"/>
                <a:gd name="connsiteX458-917" fmla="*/ 426242 w 3336130"/>
                <a:gd name="connsiteY458-918" fmla="*/ 371475 h 2167234"/>
                <a:gd name="connsiteX459-919" fmla="*/ 411955 w 3336130"/>
                <a:gd name="connsiteY459-920" fmla="*/ 381000 h 2167234"/>
                <a:gd name="connsiteX460-921" fmla="*/ 397667 w 3336130"/>
                <a:gd name="connsiteY460-922" fmla="*/ 395287 h 2167234"/>
                <a:gd name="connsiteX461-923" fmla="*/ 416717 w 3336130"/>
                <a:gd name="connsiteY461-924" fmla="*/ 419100 h 2167234"/>
                <a:gd name="connsiteX462-925" fmla="*/ 359567 w 3336130"/>
                <a:gd name="connsiteY462-926" fmla="*/ 447675 h 2167234"/>
                <a:gd name="connsiteX463-927" fmla="*/ 330992 w 3336130"/>
                <a:gd name="connsiteY463-928" fmla="*/ 466725 h 2167234"/>
                <a:gd name="connsiteX464-929" fmla="*/ 297655 w 3336130"/>
                <a:gd name="connsiteY464-930" fmla="*/ 485775 h 2167234"/>
                <a:gd name="connsiteX465-931" fmla="*/ 283367 w 3336130"/>
                <a:gd name="connsiteY465-932" fmla="*/ 490537 h 2167234"/>
                <a:gd name="connsiteX466-933" fmla="*/ 245267 w 3336130"/>
                <a:gd name="connsiteY466-934" fmla="*/ 514350 h 2167234"/>
                <a:gd name="connsiteX467-935" fmla="*/ 230980 w 3336130"/>
                <a:gd name="connsiteY467-936" fmla="*/ 519112 h 2167234"/>
                <a:gd name="connsiteX468-937" fmla="*/ 216692 w 3336130"/>
                <a:gd name="connsiteY468-938" fmla="*/ 523875 h 2167234"/>
                <a:gd name="connsiteX469-939" fmla="*/ 221455 w 3336130"/>
                <a:gd name="connsiteY469-940" fmla="*/ 495300 h 2167234"/>
                <a:gd name="connsiteX470-941" fmla="*/ 250030 w 3336130"/>
                <a:gd name="connsiteY470-942" fmla="*/ 476250 h 2167234"/>
                <a:gd name="connsiteX471-943" fmla="*/ 259555 w 3336130"/>
                <a:gd name="connsiteY471-944" fmla="*/ 461962 h 2167234"/>
                <a:gd name="connsiteX472-945" fmla="*/ 288130 w 3336130"/>
                <a:gd name="connsiteY472-946" fmla="*/ 452437 h 2167234"/>
                <a:gd name="connsiteX473-947" fmla="*/ 297655 w 3336130"/>
                <a:gd name="connsiteY473-948" fmla="*/ 438150 h 2167234"/>
                <a:gd name="connsiteX474-949" fmla="*/ 307180 w 3336130"/>
                <a:gd name="connsiteY474-950" fmla="*/ 414337 h 2167234"/>
                <a:gd name="connsiteX475-951" fmla="*/ 269080 w 3336130"/>
                <a:gd name="connsiteY475-952" fmla="*/ 419100 h 2167234"/>
                <a:gd name="connsiteX476-953" fmla="*/ 254792 w 3336130"/>
                <a:gd name="connsiteY476-954" fmla="*/ 423862 h 2167234"/>
                <a:gd name="connsiteX477-955" fmla="*/ 235742 w 3336130"/>
                <a:gd name="connsiteY477-956" fmla="*/ 419100 h 2167234"/>
                <a:gd name="connsiteX478-957" fmla="*/ 221455 w 3336130"/>
                <a:gd name="connsiteY478-958" fmla="*/ 409575 h 2167234"/>
                <a:gd name="connsiteX479-959" fmla="*/ 164305 w 3336130"/>
                <a:gd name="connsiteY479-960" fmla="*/ 400050 h 2167234"/>
                <a:gd name="connsiteX480-961" fmla="*/ 159542 w 3336130"/>
                <a:gd name="connsiteY480-962" fmla="*/ 376237 h 2167234"/>
                <a:gd name="connsiteX481-963" fmla="*/ 116680 w 3336130"/>
                <a:gd name="connsiteY481-964" fmla="*/ 381000 h 2167234"/>
                <a:gd name="connsiteX482-965" fmla="*/ 102392 w 3336130"/>
                <a:gd name="connsiteY482-966" fmla="*/ 376237 h 2167234"/>
                <a:gd name="connsiteX483-967" fmla="*/ 92867 w 3336130"/>
                <a:gd name="connsiteY483-968" fmla="*/ 361950 h 2167234"/>
                <a:gd name="connsiteX484-969" fmla="*/ 78580 w 3336130"/>
                <a:gd name="connsiteY484-970" fmla="*/ 357187 h 2167234"/>
                <a:gd name="connsiteX485-971" fmla="*/ 73817 w 3336130"/>
                <a:gd name="connsiteY485-972" fmla="*/ 342900 h 2167234"/>
                <a:gd name="connsiteX486-973" fmla="*/ 59530 w 3336130"/>
                <a:gd name="connsiteY486-974" fmla="*/ 333375 h 2167234"/>
                <a:gd name="connsiteX487-975" fmla="*/ 50005 w 3336130"/>
                <a:gd name="connsiteY487-976" fmla="*/ 319087 h 2167234"/>
                <a:gd name="connsiteX488-977" fmla="*/ 54767 w 3336130"/>
                <a:gd name="connsiteY488-978" fmla="*/ 304800 h 2167234"/>
                <a:gd name="connsiteX489-979" fmla="*/ 111917 w 3336130"/>
                <a:gd name="connsiteY489-980" fmla="*/ 276225 h 2167234"/>
                <a:gd name="connsiteX490-981" fmla="*/ 130967 w 3336130"/>
                <a:gd name="connsiteY490-982" fmla="*/ 271462 h 2167234"/>
                <a:gd name="connsiteX491-983" fmla="*/ 164305 w 3336130"/>
                <a:gd name="connsiteY491-984" fmla="*/ 266700 h 2167234"/>
                <a:gd name="connsiteX492-985" fmla="*/ 192880 w 3336130"/>
                <a:gd name="connsiteY492-986" fmla="*/ 257175 h 2167234"/>
                <a:gd name="connsiteX493-987" fmla="*/ 207167 w 3336130"/>
                <a:gd name="connsiteY493-988" fmla="*/ 252412 h 2167234"/>
                <a:gd name="connsiteX494-989" fmla="*/ 197642 w 3336130"/>
                <a:gd name="connsiteY494-990" fmla="*/ 214312 h 2167234"/>
                <a:gd name="connsiteX495-991" fmla="*/ 183355 w 3336130"/>
                <a:gd name="connsiteY495-992" fmla="*/ 209550 h 2167234"/>
                <a:gd name="connsiteX496-993" fmla="*/ 173830 w 3336130"/>
                <a:gd name="connsiteY496-994" fmla="*/ 223837 h 2167234"/>
                <a:gd name="connsiteX497-995" fmla="*/ 159542 w 3336130"/>
                <a:gd name="connsiteY497-996" fmla="*/ 228600 h 2167234"/>
                <a:gd name="connsiteX498-997" fmla="*/ 130967 w 3336130"/>
                <a:gd name="connsiteY498-998" fmla="*/ 223837 h 2167234"/>
                <a:gd name="connsiteX499-999" fmla="*/ 116680 w 3336130"/>
                <a:gd name="connsiteY499-1000" fmla="*/ 219075 h 2167234"/>
                <a:gd name="connsiteX500-1001" fmla="*/ 69055 w 3336130"/>
                <a:gd name="connsiteY500-1002" fmla="*/ 228600 h 2167234"/>
                <a:gd name="connsiteX501-1003" fmla="*/ 35717 w 3336130"/>
                <a:gd name="connsiteY501-1004" fmla="*/ 214312 h 2167234"/>
                <a:gd name="connsiteX502-1005" fmla="*/ 16667 w 3336130"/>
                <a:gd name="connsiteY502-1006" fmla="*/ 195262 h 2167234"/>
                <a:gd name="connsiteX503-1007" fmla="*/ 2380 w 3336130"/>
                <a:gd name="connsiteY503-1008" fmla="*/ 204787 h 2167234"/>
                <a:gd name="connsiteX504-1009" fmla="*/ 7142 w 3336130"/>
                <a:gd name="connsiteY504-1010" fmla="*/ 180975 h 2167234"/>
                <a:gd name="connsiteX505-1011" fmla="*/ 59530 w 3336130"/>
                <a:gd name="connsiteY505-1012" fmla="*/ 176212 h 2167234"/>
                <a:gd name="connsiteX506-1013" fmla="*/ 88105 w 3336130"/>
                <a:gd name="connsiteY506-1014" fmla="*/ 166687 h 2167234"/>
                <a:gd name="connsiteX507-1015" fmla="*/ 145255 w 3336130"/>
                <a:gd name="connsiteY507-1016" fmla="*/ 176212 h 2167234"/>
                <a:gd name="connsiteX508-1017" fmla="*/ 178592 w 3336130"/>
                <a:gd name="connsiteY508-1018" fmla="*/ 166687 h 2167234"/>
                <a:gd name="connsiteX509-1019" fmla="*/ 192880 w 3336130"/>
                <a:gd name="connsiteY509-1020" fmla="*/ 157162 h 2167234"/>
                <a:gd name="connsiteX510-1021" fmla="*/ 116680 w 3336130"/>
                <a:gd name="connsiteY510-1022" fmla="*/ 138112 h 2167234"/>
                <a:gd name="connsiteX511-1023" fmla="*/ 107155 w 3336130"/>
                <a:gd name="connsiteY511-1024" fmla="*/ 123825 h 2167234"/>
                <a:gd name="connsiteX512-1025" fmla="*/ 73817 w 3336130"/>
                <a:gd name="connsiteY512-1026" fmla="*/ 104775 h 2167234"/>
                <a:gd name="connsiteX513-1027" fmla="*/ 54767 w 3336130"/>
                <a:gd name="connsiteY513-1028" fmla="*/ 80962 h 2167234"/>
                <a:gd name="connsiteX514-1029" fmla="*/ 45242 w 3336130"/>
                <a:gd name="connsiteY514-1030" fmla="*/ 85725 h 2167234"/>
                <a:gd name="connsiteX0-1031" fmla="*/ 45242 w 3336130"/>
                <a:gd name="connsiteY0-1032" fmla="*/ 85725 h 2167771"/>
                <a:gd name="connsiteX1-1033" fmla="*/ 45242 w 3336130"/>
                <a:gd name="connsiteY1-1034" fmla="*/ 85725 h 2167771"/>
                <a:gd name="connsiteX2-1035" fmla="*/ 88105 w 3336130"/>
                <a:gd name="connsiteY2-1036" fmla="*/ 80962 h 2167771"/>
                <a:gd name="connsiteX3-1037" fmla="*/ 116680 w 3336130"/>
                <a:gd name="connsiteY3-1038" fmla="*/ 71437 h 2167771"/>
                <a:gd name="connsiteX4-1039" fmla="*/ 130967 w 3336130"/>
                <a:gd name="connsiteY4-1040" fmla="*/ 66675 h 2167771"/>
                <a:gd name="connsiteX5-1041" fmla="*/ 140492 w 3336130"/>
                <a:gd name="connsiteY5-1042" fmla="*/ 52387 h 2167771"/>
                <a:gd name="connsiteX6-1043" fmla="*/ 197642 w 3336130"/>
                <a:gd name="connsiteY6-1044" fmla="*/ 23812 h 2167771"/>
                <a:gd name="connsiteX7-1045" fmla="*/ 230980 w 3336130"/>
                <a:gd name="connsiteY7-1046" fmla="*/ 19050 h 2167771"/>
                <a:gd name="connsiteX8-1047" fmla="*/ 245267 w 3336130"/>
                <a:gd name="connsiteY8-1048" fmla="*/ 14287 h 2167771"/>
                <a:gd name="connsiteX9-1049" fmla="*/ 335755 w 3336130"/>
                <a:gd name="connsiteY9-1050" fmla="*/ 4762 h 2167771"/>
                <a:gd name="connsiteX10-1051" fmla="*/ 350042 w 3336130"/>
                <a:gd name="connsiteY10-1052" fmla="*/ 0 h 2167771"/>
                <a:gd name="connsiteX11-1053" fmla="*/ 402430 w 3336130"/>
                <a:gd name="connsiteY11-1054" fmla="*/ 14287 h 2167771"/>
                <a:gd name="connsiteX12-1055" fmla="*/ 421480 w 3336130"/>
                <a:gd name="connsiteY12-1056" fmla="*/ 19050 h 2167771"/>
                <a:gd name="connsiteX13-1057" fmla="*/ 454817 w 3336130"/>
                <a:gd name="connsiteY13-1058" fmla="*/ 28575 h 2167771"/>
                <a:gd name="connsiteX14-1059" fmla="*/ 545305 w 3336130"/>
                <a:gd name="connsiteY14-1060" fmla="*/ 28575 h 2167771"/>
                <a:gd name="connsiteX15-1061" fmla="*/ 564355 w 3336130"/>
                <a:gd name="connsiteY15-1062" fmla="*/ 33337 h 2167771"/>
                <a:gd name="connsiteX16-1063" fmla="*/ 650080 w 3336130"/>
                <a:gd name="connsiteY16-1064" fmla="*/ 38100 h 2167771"/>
                <a:gd name="connsiteX17-1065" fmla="*/ 664367 w 3336130"/>
                <a:gd name="connsiteY17-1066" fmla="*/ 42862 h 2167771"/>
                <a:gd name="connsiteX18-1067" fmla="*/ 702467 w 3336130"/>
                <a:gd name="connsiteY18-1068" fmla="*/ 52387 h 2167771"/>
                <a:gd name="connsiteX19-1069" fmla="*/ 750092 w 3336130"/>
                <a:gd name="connsiteY19-1070" fmla="*/ 47625 h 2167771"/>
                <a:gd name="connsiteX20-1071" fmla="*/ 792955 w 3336130"/>
                <a:gd name="connsiteY20-1072" fmla="*/ 52387 h 2167771"/>
                <a:gd name="connsiteX21-1073" fmla="*/ 888205 w 3336130"/>
                <a:gd name="connsiteY21-1074" fmla="*/ 61912 h 2167771"/>
                <a:gd name="connsiteX22-1075" fmla="*/ 959642 w 3336130"/>
                <a:gd name="connsiteY22-1076" fmla="*/ 66675 h 2167771"/>
                <a:gd name="connsiteX23-1077" fmla="*/ 978692 w 3336130"/>
                <a:gd name="connsiteY23-1078" fmla="*/ 61912 h 2167771"/>
                <a:gd name="connsiteX24-1079" fmla="*/ 1007267 w 3336130"/>
                <a:gd name="connsiteY24-1080" fmla="*/ 52387 h 2167771"/>
                <a:gd name="connsiteX25-1081" fmla="*/ 1073942 w 3336130"/>
                <a:gd name="connsiteY25-1082" fmla="*/ 47625 h 2167771"/>
                <a:gd name="connsiteX26-1083" fmla="*/ 1121567 w 3336130"/>
                <a:gd name="connsiteY26-1084" fmla="*/ 33337 h 2167771"/>
                <a:gd name="connsiteX27-1085" fmla="*/ 1135855 w 3336130"/>
                <a:gd name="connsiteY27-1086" fmla="*/ 28575 h 2167771"/>
                <a:gd name="connsiteX28-1087" fmla="*/ 1131092 w 3336130"/>
                <a:gd name="connsiteY28-1088" fmla="*/ 42862 h 2167771"/>
                <a:gd name="connsiteX29-1089" fmla="*/ 1169192 w 3336130"/>
                <a:gd name="connsiteY29-1090" fmla="*/ 52387 h 2167771"/>
                <a:gd name="connsiteX30-1091" fmla="*/ 1188242 w 3336130"/>
                <a:gd name="connsiteY30-1092" fmla="*/ 28575 h 2167771"/>
                <a:gd name="connsiteX31-1093" fmla="*/ 1216817 w 3336130"/>
                <a:gd name="connsiteY31-1094" fmla="*/ 38100 h 2167771"/>
                <a:gd name="connsiteX32-1095" fmla="*/ 1245392 w 3336130"/>
                <a:gd name="connsiteY32-1096" fmla="*/ 47625 h 2167771"/>
                <a:gd name="connsiteX33-1097" fmla="*/ 1259680 w 3336130"/>
                <a:gd name="connsiteY33-1098" fmla="*/ 57150 h 2167771"/>
                <a:gd name="connsiteX34-1099" fmla="*/ 1316830 w 3336130"/>
                <a:gd name="connsiteY34-1100" fmla="*/ 52387 h 2167771"/>
                <a:gd name="connsiteX35-1101" fmla="*/ 1331117 w 3336130"/>
                <a:gd name="connsiteY35-1102" fmla="*/ 47625 h 2167771"/>
                <a:gd name="connsiteX36-1103" fmla="*/ 1388267 w 3336130"/>
                <a:gd name="connsiteY36-1104" fmla="*/ 52387 h 2167771"/>
                <a:gd name="connsiteX37-1105" fmla="*/ 1412080 w 3336130"/>
                <a:gd name="connsiteY37-1106" fmla="*/ 57150 h 2167771"/>
                <a:gd name="connsiteX38-1107" fmla="*/ 1426367 w 3336130"/>
                <a:gd name="connsiteY38-1108" fmla="*/ 61912 h 2167771"/>
                <a:gd name="connsiteX39-1109" fmla="*/ 1473992 w 3336130"/>
                <a:gd name="connsiteY39-1110" fmla="*/ 66675 h 2167771"/>
                <a:gd name="connsiteX40-1111" fmla="*/ 1559717 w 3336130"/>
                <a:gd name="connsiteY40-1112" fmla="*/ 80962 h 2167771"/>
                <a:gd name="connsiteX41-1113" fmla="*/ 1583530 w 3336130"/>
                <a:gd name="connsiteY41-1114" fmla="*/ 100012 h 2167771"/>
                <a:gd name="connsiteX42-1115" fmla="*/ 1569242 w 3336130"/>
                <a:gd name="connsiteY42-1116" fmla="*/ 104775 h 2167771"/>
                <a:gd name="connsiteX43-1117" fmla="*/ 1650205 w 3336130"/>
                <a:gd name="connsiteY43-1118" fmla="*/ 114300 h 2167771"/>
                <a:gd name="connsiteX44-1119" fmla="*/ 1688305 w 3336130"/>
                <a:gd name="connsiteY44-1120" fmla="*/ 109537 h 2167771"/>
                <a:gd name="connsiteX45-1121" fmla="*/ 1754980 w 3336130"/>
                <a:gd name="connsiteY45-1122" fmla="*/ 114300 h 2167771"/>
                <a:gd name="connsiteX46-1123" fmla="*/ 1783555 w 3336130"/>
                <a:gd name="connsiteY46-1124" fmla="*/ 133350 h 2167771"/>
                <a:gd name="connsiteX47-1125" fmla="*/ 1778792 w 3336130"/>
                <a:gd name="connsiteY47-1126" fmla="*/ 95250 h 2167771"/>
                <a:gd name="connsiteX48-1127" fmla="*/ 1807367 w 3336130"/>
                <a:gd name="connsiteY48-1128" fmla="*/ 85725 h 2167771"/>
                <a:gd name="connsiteX49-1129" fmla="*/ 1821655 w 3336130"/>
                <a:gd name="connsiteY49-1130" fmla="*/ 76200 h 2167771"/>
                <a:gd name="connsiteX50-1131" fmla="*/ 1854992 w 3336130"/>
                <a:gd name="connsiteY50-1132" fmla="*/ 90487 h 2167771"/>
                <a:gd name="connsiteX51-1133" fmla="*/ 1883567 w 3336130"/>
                <a:gd name="connsiteY51-1134" fmla="*/ 100012 h 2167771"/>
                <a:gd name="connsiteX52-1135" fmla="*/ 1926430 w 3336130"/>
                <a:gd name="connsiteY52-1136" fmla="*/ 104775 h 2167771"/>
                <a:gd name="connsiteX53-1137" fmla="*/ 1950242 w 3336130"/>
                <a:gd name="connsiteY53-1138" fmla="*/ 109537 h 2167771"/>
                <a:gd name="connsiteX54-1139" fmla="*/ 1978817 w 3336130"/>
                <a:gd name="connsiteY54-1140" fmla="*/ 114300 h 2167771"/>
                <a:gd name="connsiteX55-1141" fmla="*/ 2078830 w 3336130"/>
                <a:gd name="connsiteY55-1142" fmla="*/ 109537 h 2167771"/>
                <a:gd name="connsiteX56-1143" fmla="*/ 2083592 w 3336130"/>
                <a:gd name="connsiteY56-1144" fmla="*/ 95250 h 2167771"/>
                <a:gd name="connsiteX57-1145" fmla="*/ 2064542 w 3336130"/>
                <a:gd name="connsiteY57-1146" fmla="*/ 71437 h 2167771"/>
                <a:gd name="connsiteX58-1147" fmla="*/ 2050255 w 3336130"/>
                <a:gd name="connsiteY58-1148" fmla="*/ 76200 h 2167771"/>
                <a:gd name="connsiteX59-1149" fmla="*/ 2055017 w 3336130"/>
                <a:gd name="connsiteY59-1150" fmla="*/ 47625 h 2167771"/>
                <a:gd name="connsiteX60-1151" fmla="*/ 2093117 w 3336130"/>
                <a:gd name="connsiteY60-1152" fmla="*/ 42862 h 2167771"/>
                <a:gd name="connsiteX61-1153" fmla="*/ 2107405 w 3336130"/>
                <a:gd name="connsiteY61-1154" fmla="*/ 38100 h 2167771"/>
                <a:gd name="connsiteX62-1155" fmla="*/ 2116930 w 3336130"/>
                <a:gd name="connsiteY62-1156" fmla="*/ 52387 h 2167771"/>
                <a:gd name="connsiteX63-1157" fmla="*/ 2131217 w 3336130"/>
                <a:gd name="connsiteY63-1158" fmla="*/ 61912 h 2167771"/>
                <a:gd name="connsiteX64-1159" fmla="*/ 2140742 w 3336130"/>
                <a:gd name="connsiteY64-1160" fmla="*/ 76200 h 2167771"/>
                <a:gd name="connsiteX65-1161" fmla="*/ 2140742 w 3336130"/>
                <a:gd name="connsiteY65-1162" fmla="*/ 119062 h 2167771"/>
                <a:gd name="connsiteX66-1163" fmla="*/ 2155030 w 3336130"/>
                <a:gd name="connsiteY66-1164" fmla="*/ 123825 h 2167771"/>
                <a:gd name="connsiteX67-1165" fmla="*/ 2178842 w 3336130"/>
                <a:gd name="connsiteY67-1166" fmla="*/ 104775 h 2167771"/>
                <a:gd name="connsiteX68-1167" fmla="*/ 2183605 w 3336130"/>
                <a:gd name="connsiteY68-1168" fmla="*/ 90487 h 2167771"/>
                <a:gd name="connsiteX69-1169" fmla="*/ 2197892 w 3336130"/>
                <a:gd name="connsiteY69-1170" fmla="*/ 85725 h 2167771"/>
                <a:gd name="connsiteX70-1171" fmla="*/ 2202655 w 3336130"/>
                <a:gd name="connsiteY70-1172" fmla="*/ 71437 h 2167771"/>
                <a:gd name="connsiteX71-1173" fmla="*/ 2216942 w 3336130"/>
                <a:gd name="connsiteY71-1174" fmla="*/ 66675 h 2167771"/>
                <a:gd name="connsiteX72-1175" fmla="*/ 2231230 w 3336130"/>
                <a:gd name="connsiteY72-1176" fmla="*/ 57150 h 2167771"/>
                <a:gd name="connsiteX73-1177" fmla="*/ 2259805 w 3336130"/>
                <a:gd name="connsiteY73-1178" fmla="*/ 47625 h 2167771"/>
                <a:gd name="connsiteX74-1179" fmla="*/ 2274092 w 3336130"/>
                <a:gd name="connsiteY74-1180" fmla="*/ 52387 h 2167771"/>
                <a:gd name="connsiteX75-1181" fmla="*/ 2283617 w 3336130"/>
                <a:gd name="connsiteY75-1182" fmla="*/ 66675 h 2167771"/>
                <a:gd name="connsiteX76-1183" fmla="*/ 2297905 w 3336130"/>
                <a:gd name="connsiteY76-1184" fmla="*/ 76200 h 2167771"/>
                <a:gd name="connsiteX77-1185" fmla="*/ 2321717 w 3336130"/>
                <a:gd name="connsiteY77-1186" fmla="*/ 95250 h 2167771"/>
                <a:gd name="connsiteX78-1187" fmla="*/ 2340767 w 3336130"/>
                <a:gd name="connsiteY78-1188" fmla="*/ 66675 h 2167771"/>
                <a:gd name="connsiteX79-1189" fmla="*/ 2369342 w 3336130"/>
                <a:gd name="connsiteY79-1190" fmla="*/ 71437 h 2167771"/>
                <a:gd name="connsiteX80-1191" fmla="*/ 2374105 w 3336130"/>
                <a:gd name="connsiteY80-1192" fmla="*/ 85725 h 2167771"/>
                <a:gd name="connsiteX81-1193" fmla="*/ 2359817 w 3336130"/>
                <a:gd name="connsiteY81-1194" fmla="*/ 119062 h 2167771"/>
                <a:gd name="connsiteX82-1195" fmla="*/ 2402680 w 3336130"/>
                <a:gd name="connsiteY82-1196" fmla="*/ 123825 h 2167771"/>
                <a:gd name="connsiteX83-1197" fmla="*/ 2416967 w 3336130"/>
                <a:gd name="connsiteY83-1198" fmla="*/ 133350 h 2167771"/>
                <a:gd name="connsiteX84-1199" fmla="*/ 2421730 w 3336130"/>
                <a:gd name="connsiteY84-1200" fmla="*/ 119062 h 2167771"/>
                <a:gd name="connsiteX85-1201" fmla="*/ 2445542 w 3336130"/>
                <a:gd name="connsiteY85-1202" fmla="*/ 95250 h 2167771"/>
                <a:gd name="connsiteX86-1203" fmla="*/ 2459830 w 3336130"/>
                <a:gd name="connsiteY86-1204" fmla="*/ 66675 h 2167771"/>
                <a:gd name="connsiteX87-1205" fmla="*/ 2464592 w 3336130"/>
                <a:gd name="connsiteY87-1206" fmla="*/ 52387 h 2167771"/>
                <a:gd name="connsiteX88-1207" fmla="*/ 2545555 w 3336130"/>
                <a:gd name="connsiteY88-1208" fmla="*/ 57150 h 2167771"/>
                <a:gd name="connsiteX89-1209" fmla="*/ 2559842 w 3336130"/>
                <a:gd name="connsiteY89-1210" fmla="*/ 61912 h 2167771"/>
                <a:gd name="connsiteX90-1211" fmla="*/ 2569367 w 3336130"/>
                <a:gd name="connsiteY90-1212" fmla="*/ 76200 h 2167771"/>
                <a:gd name="connsiteX91-1213" fmla="*/ 2555080 w 3336130"/>
                <a:gd name="connsiteY91-1214" fmla="*/ 85725 h 2167771"/>
                <a:gd name="connsiteX92-1215" fmla="*/ 2569367 w 3336130"/>
                <a:gd name="connsiteY92-1216" fmla="*/ 123825 h 2167771"/>
                <a:gd name="connsiteX93-1217" fmla="*/ 2583655 w 3336130"/>
                <a:gd name="connsiteY93-1218" fmla="*/ 133350 h 2167771"/>
                <a:gd name="connsiteX94-1219" fmla="*/ 2550317 w 3336130"/>
                <a:gd name="connsiteY94-1220" fmla="*/ 142875 h 2167771"/>
                <a:gd name="connsiteX95-1221" fmla="*/ 2521742 w 3336130"/>
                <a:gd name="connsiteY95-1222" fmla="*/ 152400 h 2167771"/>
                <a:gd name="connsiteX96-1223" fmla="*/ 2507455 w 3336130"/>
                <a:gd name="connsiteY96-1224" fmla="*/ 157162 h 2167771"/>
                <a:gd name="connsiteX97-1225" fmla="*/ 2493167 w 3336130"/>
                <a:gd name="connsiteY97-1226" fmla="*/ 166687 h 2167771"/>
                <a:gd name="connsiteX98-1227" fmla="*/ 2436017 w 3336130"/>
                <a:gd name="connsiteY98-1228" fmla="*/ 157162 h 2167771"/>
                <a:gd name="connsiteX99-1229" fmla="*/ 2416967 w 3336130"/>
                <a:gd name="connsiteY99-1230" fmla="*/ 185737 h 2167771"/>
                <a:gd name="connsiteX100-1231" fmla="*/ 2402680 w 3336130"/>
                <a:gd name="connsiteY100-1232" fmla="*/ 195262 h 2167771"/>
                <a:gd name="connsiteX101-1233" fmla="*/ 2393155 w 3336130"/>
                <a:gd name="connsiteY101-1234" fmla="*/ 223837 h 2167771"/>
                <a:gd name="connsiteX102-1235" fmla="*/ 2364580 w 3336130"/>
                <a:gd name="connsiteY102-1236" fmla="*/ 238125 h 2167771"/>
                <a:gd name="connsiteX103-1237" fmla="*/ 2293142 w 3336130"/>
                <a:gd name="connsiteY103-1238" fmla="*/ 252412 h 2167771"/>
                <a:gd name="connsiteX104-1239" fmla="*/ 2288380 w 3336130"/>
                <a:gd name="connsiteY104-1240" fmla="*/ 266700 h 2167771"/>
                <a:gd name="connsiteX105-1241" fmla="*/ 2259805 w 3336130"/>
                <a:gd name="connsiteY105-1242" fmla="*/ 280987 h 2167771"/>
                <a:gd name="connsiteX106-1243" fmla="*/ 2231230 w 3336130"/>
                <a:gd name="connsiteY106-1244" fmla="*/ 300037 h 2167771"/>
                <a:gd name="connsiteX107-1245" fmla="*/ 2212180 w 3336130"/>
                <a:gd name="connsiteY107-1246" fmla="*/ 309562 h 2167771"/>
                <a:gd name="connsiteX108-1247" fmla="*/ 2197892 w 3336130"/>
                <a:gd name="connsiteY108-1248" fmla="*/ 323850 h 2167771"/>
                <a:gd name="connsiteX109-1249" fmla="*/ 2193130 w 3336130"/>
                <a:gd name="connsiteY109-1250" fmla="*/ 338137 h 2167771"/>
                <a:gd name="connsiteX110-1251" fmla="*/ 2183605 w 3336130"/>
                <a:gd name="connsiteY110-1252" fmla="*/ 371475 h 2167771"/>
                <a:gd name="connsiteX111-1253" fmla="*/ 2174080 w 3336130"/>
                <a:gd name="connsiteY111-1254" fmla="*/ 385762 h 2167771"/>
                <a:gd name="connsiteX112-1255" fmla="*/ 2178842 w 3336130"/>
                <a:gd name="connsiteY112-1256" fmla="*/ 419100 h 2167771"/>
                <a:gd name="connsiteX113-1257" fmla="*/ 2207417 w 3336130"/>
                <a:gd name="connsiteY113-1258" fmla="*/ 428625 h 2167771"/>
                <a:gd name="connsiteX114-1259" fmla="*/ 2216942 w 3336130"/>
                <a:gd name="connsiteY114-1260" fmla="*/ 442912 h 2167771"/>
                <a:gd name="connsiteX115-1261" fmla="*/ 2231230 w 3336130"/>
                <a:gd name="connsiteY115-1262" fmla="*/ 447675 h 2167771"/>
                <a:gd name="connsiteX116-1263" fmla="*/ 2264567 w 3336130"/>
                <a:gd name="connsiteY116-1264" fmla="*/ 481012 h 2167771"/>
                <a:gd name="connsiteX117-1265" fmla="*/ 2297905 w 3336130"/>
                <a:gd name="connsiteY117-1266" fmla="*/ 476250 h 2167771"/>
                <a:gd name="connsiteX118-1267" fmla="*/ 2345530 w 3336130"/>
                <a:gd name="connsiteY118-1268" fmla="*/ 485775 h 2167771"/>
                <a:gd name="connsiteX119-1269" fmla="*/ 2355055 w 3336130"/>
                <a:gd name="connsiteY119-1270" fmla="*/ 500062 h 2167771"/>
                <a:gd name="connsiteX120-1271" fmla="*/ 2383630 w 3336130"/>
                <a:gd name="connsiteY120-1272" fmla="*/ 509587 h 2167771"/>
                <a:gd name="connsiteX121-1273" fmla="*/ 2440780 w 3336130"/>
                <a:gd name="connsiteY121-1274" fmla="*/ 523875 h 2167771"/>
                <a:gd name="connsiteX122-1275" fmla="*/ 2469355 w 3336130"/>
                <a:gd name="connsiteY122-1276" fmla="*/ 533400 h 2167771"/>
                <a:gd name="connsiteX123-1277" fmla="*/ 2483642 w 3336130"/>
                <a:gd name="connsiteY123-1278" fmla="*/ 538162 h 2167771"/>
                <a:gd name="connsiteX124-1279" fmla="*/ 2540792 w 3336130"/>
                <a:gd name="connsiteY124-1280" fmla="*/ 542925 h 2167771"/>
                <a:gd name="connsiteX125-1281" fmla="*/ 2550317 w 3336130"/>
                <a:gd name="connsiteY125-1282" fmla="*/ 571500 h 2167771"/>
                <a:gd name="connsiteX126-1283" fmla="*/ 2559842 w 3336130"/>
                <a:gd name="connsiteY126-1284" fmla="*/ 604837 h 2167771"/>
                <a:gd name="connsiteX127-1285" fmla="*/ 2578892 w 3336130"/>
                <a:gd name="connsiteY127-1286" fmla="*/ 609600 h 2167771"/>
                <a:gd name="connsiteX128-1287" fmla="*/ 2578892 w 3336130"/>
                <a:gd name="connsiteY128-1288" fmla="*/ 628650 h 2167771"/>
                <a:gd name="connsiteX129-1289" fmla="*/ 2588417 w 3336130"/>
                <a:gd name="connsiteY129-1290" fmla="*/ 642937 h 2167771"/>
                <a:gd name="connsiteX130-1291" fmla="*/ 2616992 w 3336130"/>
                <a:gd name="connsiteY130-1292" fmla="*/ 661987 h 2167771"/>
                <a:gd name="connsiteX131-1293" fmla="*/ 2650330 w 3336130"/>
                <a:gd name="connsiteY131-1294" fmla="*/ 642937 h 2167771"/>
                <a:gd name="connsiteX132-1295" fmla="*/ 2640805 w 3336130"/>
                <a:gd name="connsiteY132-1296" fmla="*/ 590550 h 2167771"/>
                <a:gd name="connsiteX133-1297" fmla="*/ 2631280 w 3336130"/>
                <a:gd name="connsiteY133-1298" fmla="*/ 561975 h 2167771"/>
                <a:gd name="connsiteX134-1299" fmla="*/ 2674142 w 3336130"/>
                <a:gd name="connsiteY134-1300" fmla="*/ 547687 h 2167771"/>
                <a:gd name="connsiteX135-1301" fmla="*/ 2688430 w 3336130"/>
                <a:gd name="connsiteY135-1302" fmla="*/ 542925 h 2167771"/>
                <a:gd name="connsiteX136-1303" fmla="*/ 2702717 w 3336130"/>
                <a:gd name="connsiteY136-1304" fmla="*/ 533400 h 2167771"/>
                <a:gd name="connsiteX137-1305" fmla="*/ 2717005 w 3336130"/>
                <a:gd name="connsiteY137-1306" fmla="*/ 504825 h 2167771"/>
                <a:gd name="connsiteX138-1307" fmla="*/ 2726530 w 3336130"/>
                <a:gd name="connsiteY138-1308" fmla="*/ 490537 h 2167771"/>
                <a:gd name="connsiteX139-1309" fmla="*/ 2712242 w 3336130"/>
                <a:gd name="connsiteY139-1310" fmla="*/ 461962 h 2167771"/>
                <a:gd name="connsiteX140-1311" fmla="*/ 2697955 w 3336130"/>
                <a:gd name="connsiteY140-1312" fmla="*/ 452437 h 2167771"/>
                <a:gd name="connsiteX141-1313" fmla="*/ 2693192 w 3336130"/>
                <a:gd name="connsiteY141-1314" fmla="*/ 438150 h 2167771"/>
                <a:gd name="connsiteX142-1315" fmla="*/ 2664617 w 3336130"/>
                <a:gd name="connsiteY142-1316" fmla="*/ 428625 h 2167771"/>
                <a:gd name="connsiteX143-1317" fmla="*/ 2678905 w 3336130"/>
                <a:gd name="connsiteY143-1318" fmla="*/ 395287 h 2167771"/>
                <a:gd name="connsiteX144-1319" fmla="*/ 2688430 w 3336130"/>
                <a:gd name="connsiteY144-1320" fmla="*/ 366712 h 2167771"/>
                <a:gd name="connsiteX145-1321" fmla="*/ 2683667 w 3336130"/>
                <a:gd name="connsiteY145-1322" fmla="*/ 352425 h 2167771"/>
                <a:gd name="connsiteX146-1323" fmla="*/ 2693192 w 3336130"/>
                <a:gd name="connsiteY146-1324" fmla="*/ 323850 h 2167771"/>
                <a:gd name="connsiteX147-1325" fmla="*/ 2688430 w 3336130"/>
                <a:gd name="connsiteY147-1326" fmla="*/ 304800 h 2167771"/>
                <a:gd name="connsiteX148-1327" fmla="*/ 2688430 w 3336130"/>
                <a:gd name="connsiteY148-1328" fmla="*/ 295275 h 2167771"/>
                <a:gd name="connsiteX149-1329" fmla="*/ 2769392 w 3336130"/>
                <a:gd name="connsiteY149-1330" fmla="*/ 300037 h 2167771"/>
                <a:gd name="connsiteX150-1331" fmla="*/ 2797967 w 3336130"/>
                <a:gd name="connsiteY150-1332" fmla="*/ 309562 h 2167771"/>
                <a:gd name="connsiteX151-1333" fmla="*/ 2812255 w 3336130"/>
                <a:gd name="connsiteY151-1334" fmla="*/ 300037 h 2167771"/>
                <a:gd name="connsiteX152-1335" fmla="*/ 2840830 w 3336130"/>
                <a:gd name="connsiteY152-1336" fmla="*/ 323850 h 2167771"/>
                <a:gd name="connsiteX153-1337" fmla="*/ 2869405 w 3336130"/>
                <a:gd name="connsiteY153-1338" fmla="*/ 338137 h 2167771"/>
                <a:gd name="connsiteX154-1339" fmla="*/ 2883692 w 3336130"/>
                <a:gd name="connsiteY154-1340" fmla="*/ 347662 h 2167771"/>
                <a:gd name="connsiteX155-1341" fmla="*/ 2902742 w 3336130"/>
                <a:gd name="connsiteY155-1342" fmla="*/ 342900 h 2167771"/>
                <a:gd name="connsiteX156-1343" fmla="*/ 2921792 w 3336130"/>
                <a:gd name="connsiteY156-1344" fmla="*/ 347662 h 2167771"/>
                <a:gd name="connsiteX157-1345" fmla="*/ 2931317 w 3336130"/>
                <a:gd name="connsiteY157-1346" fmla="*/ 361950 h 2167771"/>
                <a:gd name="connsiteX158-1347" fmla="*/ 2921792 w 3336130"/>
                <a:gd name="connsiteY158-1348" fmla="*/ 395287 h 2167771"/>
                <a:gd name="connsiteX159-1349" fmla="*/ 2926555 w 3336130"/>
                <a:gd name="connsiteY159-1350" fmla="*/ 414337 h 2167771"/>
                <a:gd name="connsiteX160-1351" fmla="*/ 2955130 w 3336130"/>
                <a:gd name="connsiteY160-1352" fmla="*/ 423862 h 2167771"/>
                <a:gd name="connsiteX161-1353" fmla="*/ 2978942 w 3336130"/>
                <a:gd name="connsiteY161-1354" fmla="*/ 447675 h 2167771"/>
                <a:gd name="connsiteX162-1355" fmla="*/ 3002755 w 3336130"/>
                <a:gd name="connsiteY162-1356" fmla="*/ 442912 h 2167771"/>
                <a:gd name="connsiteX163-1357" fmla="*/ 3031330 w 3336130"/>
                <a:gd name="connsiteY163-1358" fmla="*/ 433387 h 2167771"/>
                <a:gd name="connsiteX164-1359" fmla="*/ 3050380 w 3336130"/>
                <a:gd name="connsiteY164-1360" fmla="*/ 404812 h 2167771"/>
                <a:gd name="connsiteX165-1361" fmla="*/ 3059905 w 3336130"/>
                <a:gd name="connsiteY165-1362" fmla="*/ 390525 h 2167771"/>
                <a:gd name="connsiteX166-1363" fmla="*/ 3074192 w 3336130"/>
                <a:gd name="connsiteY166-1364" fmla="*/ 381000 h 2167771"/>
                <a:gd name="connsiteX167-1365" fmla="*/ 3098005 w 3336130"/>
                <a:gd name="connsiteY167-1366" fmla="*/ 400050 h 2167771"/>
                <a:gd name="connsiteX168-1367" fmla="*/ 3126580 w 3336130"/>
                <a:gd name="connsiteY168-1368" fmla="*/ 419100 h 2167771"/>
                <a:gd name="connsiteX169-1369" fmla="*/ 3140867 w 3336130"/>
                <a:gd name="connsiteY169-1370" fmla="*/ 428625 h 2167771"/>
                <a:gd name="connsiteX170-1371" fmla="*/ 3159917 w 3336130"/>
                <a:gd name="connsiteY170-1372" fmla="*/ 457200 h 2167771"/>
                <a:gd name="connsiteX171-1373" fmla="*/ 3174205 w 3336130"/>
                <a:gd name="connsiteY171-1374" fmla="*/ 504825 h 2167771"/>
                <a:gd name="connsiteX172-1375" fmla="*/ 3178967 w 3336130"/>
                <a:gd name="connsiteY172-1376" fmla="*/ 519112 h 2167771"/>
                <a:gd name="connsiteX173-1377" fmla="*/ 3193255 w 3336130"/>
                <a:gd name="connsiteY173-1378" fmla="*/ 528637 h 2167771"/>
                <a:gd name="connsiteX174-1379" fmla="*/ 3221830 w 3336130"/>
                <a:gd name="connsiteY174-1380" fmla="*/ 538162 h 2167771"/>
                <a:gd name="connsiteX175-1381" fmla="*/ 3250405 w 3336130"/>
                <a:gd name="connsiteY175-1382" fmla="*/ 547687 h 2167771"/>
                <a:gd name="connsiteX176-1383" fmla="*/ 3264692 w 3336130"/>
                <a:gd name="connsiteY176-1384" fmla="*/ 552450 h 2167771"/>
                <a:gd name="connsiteX177-1385" fmla="*/ 3307555 w 3336130"/>
                <a:gd name="connsiteY177-1386" fmla="*/ 581025 h 2167771"/>
                <a:gd name="connsiteX178-1387" fmla="*/ 3321842 w 3336130"/>
                <a:gd name="connsiteY178-1388" fmla="*/ 590550 h 2167771"/>
                <a:gd name="connsiteX179-1389" fmla="*/ 3336130 w 3336130"/>
                <a:gd name="connsiteY179-1390" fmla="*/ 642937 h 2167771"/>
                <a:gd name="connsiteX180-1391" fmla="*/ 3331367 w 3336130"/>
                <a:gd name="connsiteY180-1392" fmla="*/ 657225 h 2167771"/>
                <a:gd name="connsiteX181-1393" fmla="*/ 3298030 w 3336130"/>
                <a:gd name="connsiteY181-1394" fmla="*/ 661987 h 2167771"/>
                <a:gd name="connsiteX182-1395" fmla="*/ 3283742 w 3336130"/>
                <a:gd name="connsiteY182-1396" fmla="*/ 671512 h 2167771"/>
                <a:gd name="connsiteX183-1397" fmla="*/ 3240880 w 3336130"/>
                <a:gd name="connsiteY183-1398" fmla="*/ 681037 h 2167771"/>
                <a:gd name="connsiteX184-1399" fmla="*/ 3226592 w 3336130"/>
                <a:gd name="connsiteY184-1400" fmla="*/ 695325 h 2167771"/>
                <a:gd name="connsiteX185-1401" fmla="*/ 3198017 w 3336130"/>
                <a:gd name="connsiteY185-1402" fmla="*/ 704850 h 2167771"/>
                <a:gd name="connsiteX186-1403" fmla="*/ 3183730 w 3336130"/>
                <a:gd name="connsiteY186-1404" fmla="*/ 714375 h 2167771"/>
                <a:gd name="connsiteX187-1405" fmla="*/ 3031330 w 3336130"/>
                <a:gd name="connsiteY187-1406" fmla="*/ 700087 h 2167771"/>
                <a:gd name="connsiteX188-1407" fmla="*/ 3002755 w 3336130"/>
                <a:gd name="connsiteY188-1408" fmla="*/ 709612 h 2167771"/>
                <a:gd name="connsiteX189-1409" fmla="*/ 2988467 w 3336130"/>
                <a:gd name="connsiteY189-1410" fmla="*/ 714375 h 2167771"/>
                <a:gd name="connsiteX190-1411" fmla="*/ 2978942 w 3336130"/>
                <a:gd name="connsiteY190-1412" fmla="*/ 742950 h 2167771"/>
                <a:gd name="connsiteX191-1413" fmla="*/ 2936080 w 3336130"/>
                <a:gd name="connsiteY191-1414" fmla="*/ 762000 h 2167771"/>
                <a:gd name="connsiteX192-1415" fmla="*/ 2926555 w 3336130"/>
                <a:gd name="connsiteY192-1416" fmla="*/ 776287 h 2167771"/>
                <a:gd name="connsiteX193-1417" fmla="*/ 2921792 w 3336130"/>
                <a:gd name="connsiteY193-1418" fmla="*/ 790575 h 2167771"/>
                <a:gd name="connsiteX194-1419" fmla="*/ 2902742 w 3336130"/>
                <a:gd name="connsiteY194-1420" fmla="*/ 819150 h 2167771"/>
                <a:gd name="connsiteX195-1421" fmla="*/ 2912267 w 3336130"/>
                <a:gd name="connsiteY195-1422" fmla="*/ 804862 h 2167771"/>
                <a:gd name="connsiteX196-1423" fmla="*/ 2926555 w 3336130"/>
                <a:gd name="connsiteY196-1424" fmla="*/ 795337 h 2167771"/>
                <a:gd name="connsiteX197-1425" fmla="*/ 2945605 w 3336130"/>
                <a:gd name="connsiteY197-1426" fmla="*/ 776287 h 2167771"/>
                <a:gd name="connsiteX198-1427" fmla="*/ 2974180 w 3336130"/>
                <a:gd name="connsiteY198-1428" fmla="*/ 757237 h 2167771"/>
                <a:gd name="connsiteX199-1429" fmla="*/ 3021805 w 3336130"/>
                <a:gd name="connsiteY199-1430" fmla="*/ 742950 h 2167771"/>
                <a:gd name="connsiteX200-1431" fmla="*/ 3045617 w 3336130"/>
                <a:gd name="connsiteY200-1432" fmla="*/ 747712 h 2167771"/>
                <a:gd name="connsiteX201-1433" fmla="*/ 3074192 w 3336130"/>
                <a:gd name="connsiteY201-1434" fmla="*/ 757237 h 2167771"/>
                <a:gd name="connsiteX202-1435" fmla="*/ 3074192 w 3336130"/>
                <a:gd name="connsiteY202-1436" fmla="*/ 823912 h 2167771"/>
                <a:gd name="connsiteX203-1437" fmla="*/ 3121817 w 3336130"/>
                <a:gd name="connsiteY203-1438" fmla="*/ 838200 h 2167771"/>
                <a:gd name="connsiteX204-1439" fmla="*/ 3155155 w 3336130"/>
                <a:gd name="connsiteY204-1440" fmla="*/ 842962 h 2167771"/>
                <a:gd name="connsiteX205-1441" fmla="*/ 3164680 w 3336130"/>
                <a:gd name="connsiteY205-1442" fmla="*/ 828675 h 2167771"/>
                <a:gd name="connsiteX206-1443" fmla="*/ 3183730 w 3336130"/>
                <a:gd name="connsiteY206-1444" fmla="*/ 823912 h 2167771"/>
                <a:gd name="connsiteX207-1445" fmla="*/ 3202780 w 3336130"/>
                <a:gd name="connsiteY207-1446" fmla="*/ 828675 h 2167771"/>
                <a:gd name="connsiteX208-1447" fmla="*/ 3198017 w 3336130"/>
                <a:gd name="connsiteY208-1448" fmla="*/ 852487 h 2167771"/>
                <a:gd name="connsiteX209-1449" fmla="*/ 3193255 w 3336130"/>
                <a:gd name="connsiteY209-1450" fmla="*/ 866775 h 2167771"/>
                <a:gd name="connsiteX210-1451" fmla="*/ 3178967 w 3336130"/>
                <a:gd name="connsiteY210-1452" fmla="*/ 871537 h 2167771"/>
                <a:gd name="connsiteX211-1453" fmla="*/ 3150392 w 3336130"/>
                <a:gd name="connsiteY211-1454" fmla="*/ 876300 h 2167771"/>
                <a:gd name="connsiteX212-1455" fmla="*/ 3136105 w 3336130"/>
                <a:gd name="connsiteY212-1456" fmla="*/ 885825 h 2167771"/>
                <a:gd name="connsiteX213-1457" fmla="*/ 3093242 w 3336130"/>
                <a:gd name="connsiteY213-1458" fmla="*/ 900112 h 2167771"/>
                <a:gd name="connsiteX214-1459" fmla="*/ 3078955 w 3336130"/>
                <a:gd name="connsiteY214-1460" fmla="*/ 904875 h 2167771"/>
                <a:gd name="connsiteX215-1461" fmla="*/ 3064667 w 3336130"/>
                <a:gd name="connsiteY215-1462" fmla="*/ 909637 h 2167771"/>
                <a:gd name="connsiteX216-1463" fmla="*/ 3036092 w 3336130"/>
                <a:gd name="connsiteY216-1464" fmla="*/ 928687 h 2167771"/>
                <a:gd name="connsiteX217-1465" fmla="*/ 3021805 w 3336130"/>
                <a:gd name="connsiteY217-1466" fmla="*/ 923925 h 2167771"/>
                <a:gd name="connsiteX218-1467" fmla="*/ 3045617 w 3336130"/>
                <a:gd name="connsiteY218-1468" fmla="*/ 890587 h 2167771"/>
                <a:gd name="connsiteX219-1469" fmla="*/ 3050380 w 3336130"/>
                <a:gd name="connsiteY219-1470" fmla="*/ 876300 h 2167771"/>
                <a:gd name="connsiteX220-1471" fmla="*/ 3012280 w 3336130"/>
                <a:gd name="connsiteY220-1472" fmla="*/ 876300 h 2167771"/>
                <a:gd name="connsiteX221-1473" fmla="*/ 3002755 w 3336130"/>
                <a:gd name="connsiteY221-1474" fmla="*/ 890587 h 2167771"/>
                <a:gd name="connsiteX222-1475" fmla="*/ 2959892 w 3336130"/>
                <a:gd name="connsiteY222-1476" fmla="*/ 909637 h 2167771"/>
                <a:gd name="connsiteX223-1477" fmla="*/ 2945605 w 3336130"/>
                <a:gd name="connsiteY223-1478" fmla="*/ 914400 h 2167771"/>
                <a:gd name="connsiteX224-1479" fmla="*/ 2917030 w 3336130"/>
                <a:gd name="connsiteY224-1480" fmla="*/ 923925 h 2167771"/>
                <a:gd name="connsiteX225-1481" fmla="*/ 2902742 w 3336130"/>
                <a:gd name="connsiteY225-1482" fmla="*/ 928687 h 2167771"/>
                <a:gd name="connsiteX226-1483" fmla="*/ 2888455 w 3336130"/>
                <a:gd name="connsiteY226-1484" fmla="*/ 981075 h 2167771"/>
                <a:gd name="connsiteX227-1485" fmla="*/ 2902742 w 3336130"/>
                <a:gd name="connsiteY227-1486" fmla="*/ 990600 h 2167771"/>
                <a:gd name="connsiteX228-1487" fmla="*/ 2888455 w 3336130"/>
                <a:gd name="connsiteY228-1488" fmla="*/ 1000125 h 2167771"/>
                <a:gd name="connsiteX229-1489" fmla="*/ 2859880 w 3336130"/>
                <a:gd name="connsiteY229-1490" fmla="*/ 1009650 h 2167771"/>
                <a:gd name="connsiteX230-1491" fmla="*/ 2831305 w 3336130"/>
                <a:gd name="connsiteY230-1492" fmla="*/ 1019175 h 2167771"/>
                <a:gd name="connsiteX231-1493" fmla="*/ 2817017 w 3336130"/>
                <a:gd name="connsiteY231-1494" fmla="*/ 1023937 h 2167771"/>
                <a:gd name="connsiteX232-1495" fmla="*/ 2802730 w 3336130"/>
                <a:gd name="connsiteY232-1496" fmla="*/ 1028700 h 2167771"/>
                <a:gd name="connsiteX233-1497" fmla="*/ 2778917 w 3336130"/>
                <a:gd name="connsiteY233-1498" fmla="*/ 1066800 h 2167771"/>
                <a:gd name="connsiteX234-1499" fmla="*/ 2755105 w 3336130"/>
                <a:gd name="connsiteY234-1500" fmla="*/ 1138237 h 2167771"/>
                <a:gd name="connsiteX235-1501" fmla="*/ 2750342 w 3336130"/>
                <a:gd name="connsiteY235-1502" fmla="*/ 1152525 h 2167771"/>
                <a:gd name="connsiteX236-1503" fmla="*/ 2745580 w 3336130"/>
                <a:gd name="connsiteY236-1504" fmla="*/ 1166812 h 2167771"/>
                <a:gd name="connsiteX237-1505" fmla="*/ 2731292 w 3336130"/>
                <a:gd name="connsiteY237-1506" fmla="*/ 1228725 h 2167771"/>
                <a:gd name="connsiteX238-1507" fmla="*/ 2721767 w 3336130"/>
                <a:gd name="connsiteY238-1508" fmla="*/ 1243012 h 2167771"/>
                <a:gd name="connsiteX239-1509" fmla="*/ 2688430 w 3336130"/>
                <a:gd name="connsiteY239-1510" fmla="*/ 1252537 h 2167771"/>
                <a:gd name="connsiteX240-1511" fmla="*/ 2659855 w 3336130"/>
                <a:gd name="connsiteY240-1512" fmla="*/ 1266825 h 2167771"/>
                <a:gd name="connsiteX241-1513" fmla="*/ 2645567 w 3336130"/>
                <a:gd name="connsiteY241-1514" fmla="*/ 1271587 h 2167771"/>
                <a:gd name="connsiteX242-1515" fmla="*/ 2640805 w 3336130"/>
                <a:gd name="connsiteY242-1516" fmla="*/ 1285875 h 2167771"/>
                <a:gd name="connsiteX243-1517" fmla="*/ 2597942 w 3336130"/>
                <a:gd name="connsiteY243-1518" fmla="*/ 1309687 h 2167771"/>
                <a:gd name="connsiteX244-1519" fmla="*/ 2588417 w 3336130"/>
                <a:gd name="connsiteY244-1520" fmla="*/ 1323975 h 2167771"/>
                <a:gd name="connsiteX245-1521" fmla="*/ 2569367 w 3336130"/>
                <a:gd name="connsiteY245-1522" fmla="*/ 1343025 h 2167771"/>
                <a:gd name="connsiteX246-1523" fmla="*/ 2583655 w 3336130"/>
                <a:gd name="connsiteY246-1524" fmla="*/ 1390650 h 2167771"/>
                <a:gd name="connsiteX247-1525" fmla="*/ 2588417 w 3336130"/>
                <a:gd name="connsiteY247-1526" fmla="*/ 1404937 h 2167771"/>
                <a:gd name="connsiteX248-1527" fmla="*/ 2593180 w 3336130"/>
                <a:gd name="connsiteY248-1528" fmla="*/ 1419225 h 2167771"/>
                <a:gd name="connsiteX249-1529" fmla="*/ 2602705 w 3336130"/>
                <a:gd name="connsiteY249-1530" fmla="*/ 1452562 h 2167771"/>
                <a:gd name="connsiteX250-1531" fmla="*/ 2612230 w 3336130"/>
                <a:gd name="connsiteY250-1532" fmla="*/ 1500187 h 2167771"/>
                <a:gd name="connsiteX251-1533" fmla="*/ 2621755 w 3336130"/>
                <a:gd name="connsiteY251-1534" fmla="*/ 1514475 h 2167771"/>
                <a:gd name="connsiteX252-1535" fmla="*/ 2616992 w 3336130"/>
                <a:gd name="connsiteY252-1536" fmla="*/ 1538287 h 2167771"/>
                <a:gd name="connsiteX253-1537" fmla="*/ 2612230 w 3336130"/>
                <a:gd name="connsiteY253-1538" fmla="*/ 1552575 h 2167771"/>
                <a:gd name="connsiteX254-1539" fmla="*/ 2597942 w 3336130"/>
                <a:gd name="connsiteY254-1540" fmla="*/ 1557337 h 2167771"/>
                <a:gd name="connsiteX255-1541" fmla="*/ 2583655 w 3336130"/>
                <a:gd name="connsiteY255-1542" fmla="*/ 1552575 h 2167771"/>
                <a:gd name="connsiteX256-1543" fmla="*/ 2555080 w 3336130"/>
                <a:gd name="connsiteY256-1544" fmla="*/ 1495425 h 2167771"/>
                <a:gd name="connsiteX257-1545" fmla="*/ 2550317 w 3336130"/>
                <a:gd name="connsiteY257-1546" fmla="*/ 1481137 h 2167771"/>
                <a:gd name="connsiteX258-1547" fmla="*/ 2540792 w 3336130"/>
                <a:gd name="connsiteY258-1548" fmla="*/ 1466850 h 2167771"/>
                <a:gd name="connsiteX259-1549" fmla="*/ 2526505 w 3336130"/>
                <a:gd name="connsiteY259-1550" fmla="*/ 1404937 h 2167771"/>
                <a:gd name="connsiteX260-1551" fmla="*/ 2497930 w 3336130"/>
                <a:gd name="connsiteY260-1552" fmla="*/ 1395412 h 2167771"/>
                <a:gd name="connsiteX261-1553" fmla="*/ 2459830 w 3336130"/>
                <a:gd name="connsiteY261-1554" fmla="*/ 1400175 h 2167771"/>
                <a:gd name="connsiteX262-1555" fmla="*/ 2450305 w 3336130"/>
                <a:gd name="connsiteY262-1556" fmla="*/ 1385887 h 2167771"/>
                <a:gd name="connsiteX263-1557" fmla="*/ 2416967 w 3336130"/>
                <a:gd name="connsiteY263-1558" fmla="*/ 1376362 h 2167771"/>
                <a:gd name="connsiteX264-1559" fmla="*/ 2350292 w 3336130"/>
                <a:gd name="connsiteY264-1560" fmla="*/ 1381125 h 2167771"/>
                <a:gd name="connsiteX265-1561" fmla="*/ 2331242 w 3336130"/>
                <a:gd name="connsiteY265-1562" fmla="*/ 1409700 h 2167771"/>
                <a:gd name="connsiteX266-1563" fmla="*/ 2345530 w 3336130"/>
                <a:gd name="connsiteY266-1564" fmla="*/ 1419225 h 2167771"/>
                <a:gd name="connsiteX267-1565" fmla="*/ 2326480 w 3336130"/>
                <a:gd name="connsiteY267-1566" fmla="*/ 1423987 h 2167771"/>
                <a:gd name="connsiteX268-1567" fmla="*/ 2283617 w 3336130"/>
                <a:gd name="connsiteY268-1568" fmla="*/ 1414462 h 2167771"/>
                <a:gd name="connsiteX269-1569" fmla="*/ 2255042 w 3336130"/>
                <a:gd name="connsiteY269-1570" fmla="*/ 1404937 h 2167771"/>
                <a:gd name="connsiteX270-1571" fmla="*/ 2183605 w 3336130"/>
                <a:gd name="connsiteY270-1572" fmla="*/ 1419225 h 2167771"/>
                <a:gd name="connsiteX271-1573" fmla="*/ 2169317 w 3336130"/>
                <a:gd name="connsiteY271-1574" fmla="*/ 1433512 h 2167771"/>
                <a:gd name="connsiteX272-1575" fmla="*/ 2140742 w 3336130"/>
                <a:gd name="connsiteY272-1576" fmla="*/ 1443037 h 2167771"/>
                <a:gd name="connsiteX273-1577" fmla="*/ 2112167 w 3336130"/>
                <a:gd name="connsiteY273-1578" fmla="*/ 1462087 h 2167771"/>
                <a:gd name="connsiteX274-1579" fmla="*/ 2097880 w 3336130"/>
                <a:gd name="connsiteY274-1580" fmla="*/ 1471612 h 2167771"/>
                <a:gd name="connsiteX275-1581" fmla="*/ 2093117 w 3336130"/>
                <a:gd name="connsiteY275-1582" fmla="*/ 1552575 h 2167771"/>
                <a:gd name="connsiteX276-1583" fmla="*/ 2083592 w 3336130"/>
                <a:gd name="connsiteY276-1584" fmla="*/ 1566862 h 2167771"/>
                <a:gd name="connsiteX277-1585" fmla="*/ 2097880 w 3336130"/>
                <a:gd name="connsiteY277-1586" fmla="*/ 1695450 h 2167771"/>
                <a:gd name="connsiteX278-1587" fmla="*/ 2107405 w 3336130"/>
                <a:gd name="connsiteY278-1588" fmla="*/ 1709737 h 2167771"/>
                <a:gd name="connsiteX279-1589" fmla="*/ 2116930 w 3336130"/>
                <a:gd name="connsiteY279-1590" fmla="*/ 1738312 h 2167771"/>
                <a:gd name="connsiteX280-1591" fmla="*/ 2131217 w 3336130"/>
                <a:gd name="connsiteY280-1592" fmla="*/ 1766887 h 2167771"/>
                <a:gd name="connsiteX281-1593" fmla="*/ 2145505 w 3336130"/>
                <a:gd name="connsiteY281-1594" fmla="*/ 1771650 h 2167771"/>
                <a:gd name="connsiteX282-1595" fmla="*/ 2150267 w 3336130"/>
                <a:gd name="connsiteY282-1596" fmla="*/ 1785937 h 2167771"/>
                <a:gd name="connsiteX283-1597" fmla="*/ 2164555 w 3336130"/>
                <a:gd name="connsiteY283-1598" fmla="*/ 1790700 h 2167771"/>
                <a:gd name="connsiteX284-1599" fmla="*/ 2207417 w 3336130"/>
                <a:gd name="connsiteY284-1600" fmla="*/ 1781175 h 2167771"/>
                <a:gd name="connsiteX285-1601" fmla="*/ 2221705 w 3336130"/>
                <a:gd name="connsiteY285-1602" fmla="*/ 1771650 h 2167771"/>
                <a:gd name="connsiteX286-1603" fmla="*/ 2274092 w 3336130"/>
                <a:gd name="connsiteY286-1604" fmla="*/ 1766887 h 2167771"/>
                <a:gd name="connsiteX287-1605" fmla="*/ 2288380 w 3336130"/>
                <a:gd name="connsiteY287-1606" fmla="*/ 1762125 h 2167771"/>
                <a:gd name="connsiteX288-1607" fmla="*/ 2302667 w 3336130"/>
                <a:gd name="connsiteY288-1608" fmla="*/ 1752600 h 2167771"/>
                <a:gd name="connsiteX289-1609" fmla="*/ 2307430 w 3336130"/>
                <a:gd name="connsiteY289-1610" fmla="*/ 1733550 h 2167771"/>
                <a:gd name="connsiteX290-1611" fmla="*/ 2312192 w 3336130"/>
                <a:gd name="connsiteY290-1612" fmla="*/ 1719262 h 2167771"/>
                <a:gd name="connsiteX291-1613" fmla="*/ 2316955 w 3336130"/>
                <a:gd name="connsiteY291-1614" fmla="*/ 1700212 h 2167771"/>
                <a:gd name="connsiteX292-1615" fmla="*/ 2345530 w 3336130"/>
                <a:gd name="connsiteY292-1616" fmla="*/ 1690687 h 2167771"/>
                <a:gd name="connsiteX293-1617" fmla="*/ 2359817 w 3336130"/>
                <a:gd name="connsiteY293-1618" fmla="*/ 1685925 h 2167771"/>
                <a:gd name="connsiteX294-1619" fmla="*/ 2402680 w 3336130"/>
                <a:gd name="connsiteY294-1620" fmla="*/ 1690687 h 2167771"/>
                <a:gd name="connsiteX295-1621" fmla="*/ 2402680 w 3336130"/>
                <a:gd name="connsiteY295-1622" fmla="*/ 1728787 h 2167771"/>
                <a:gd name="connsiteX296-1623" fmla="*/ 2393155 w 3336130"/>
                <a:gd name="connsiteY296-1624" fmla="*/ 1743075 h 2167771"/>
                <a:gd name="connsiteX297-1625" fmla="*/ 2369342 w 3336130"/>
                <a:gd name="connsiteY297-1626" fmla="*/ 1781175 h 2167771"/>
                <a:gd name="connsiteX298-1627" fmla="*/ 2364580 w 3336130"/>
                <a:gd name="connsiteY298-1628" fmla="*/ 1843087 h 2167771"/>
                <a:gd name="connsiteX299-1629" fmla="*/ 2355055 w 3336130"/>
                <a:gd name="connsiteY299-1630" fmla="*/ 1857375 h 2167771"/>
                <a:gd name="connsiteX300-1631" fmla="*/ 2350292 w 3336130"/>
                <a:gd name="connsiteY300-1632" fmla="*/ 1871662 h 2167771"/>
                <a:gd name="connsiteX301-1633" fmla="*/ 2378867 w 3336130"/>
                <a:gd name="connsiteY301-1634" fmla="*/ 1866900 h 2167771"/>
                <a:gd name="connsiteX302-1635" fmla="*/ 2459830 w 3336130"/>
                <a:gd name="connsiteY302-1636" fmla="*/ 1871662 h 2167771"/>
                <a:gd name="connsiteX303-1637" fmla="*/ 2488405 w 3336130"/>
                <a:gd name="connsiteY303-1638" fmla="*/ 1885950 h 2167771"/>
                <a:gd name="connsiteX304-1639" fmla="*/ 2512217 w 3336130"/>
                <a:gd name="connsiteY304-1640" fmla="*/ 1905000 h 2167771"/>
                <a:gd name="connsiteX305-1641" fmla="*/ 2516980 w 3336130"/>
                <a:gd name="connsiteY305-1642" fmla="*/ 1943100 h 2167771"/>
                <a:gd name="connsiteX306-1643" fmla="*/ 2507455 w 3336130"/>
                <a:gd name="connsiteY306-1644" fmla="*/ 1971675 h 2167771"/>
                <a:gd name="connsiteX307-1645" fmla="*/ 2512217 w 3336130"/>
                <a:gd name="connsiteY307-1646" fmla="*/ 2005012 h 2167771"/>
                <a:gd name="connsiteX308-1647" fmla="*/ 2516980 w 3336130"/>
                <a:gd name="connsiteY308-1648" fmla="*/ 2019300 h 2167771"/>
                <a:gd name="connsiteX309-1649" fmla="*/ 2512217 w 3336130"/>
                <a:gd name="connsiteY309-1650" fmla="*/ 2033587 h 2167771"/>
                <a:gd name="connsiteX310-1651" fmla="*/ 2521742 w 3336130"/>
                <a:gd name="connsiteY310-1652" fmla="*/ 2071687 h 2167771"/>
                <a:gd name="connsiteX311-1653" fmla="*/ 2531267 w 3336130"/>
                <a:gd name="connsiteY311-1654" fmla="*/ 2085975 h 2167771"/>
                <a:gd name="connsiteX312-1655" fmla="*/ 2559842 w 3336130"/>
                <a:gd name="connsiteY312-1656" fmla="*/ 2095500 h 2167771"/>
                <a:gd name="connsiteX313-1657" fmla="*/ 2574130 w 3336130"/>
                <a:gd name="connsiteY313-1658" fmla="*/ 2100262 h 2167771"/>
                <a:gd name="connsiteX314-1659" fmla="*/ 2607467 w 3336130"/>
                <a:gd name="connsiteY314-1660" fmla="*/ 2095500 h 2167771"/>
                <a:gd name="connsiteX315-1661" fmla="*/ 2636042 w 3336130"/>
                <a:gd name="connsiteY315-1662" fmla="*/ 2085975 h 2167771"/>
                <a:gd name="connsiteX316-1663" fmla="*/ 2655092 w 3336130"/>
                <a:gd name="connsiteY316-1664" fmla="*/ 2090737 h 2167771"/>
                <a:gd name="connsiteX317-1665" fmla="*/ 2664617 w 3336130"/>
                <a:gd name="connsiteY317-1666" fmla="*/ 2105025 h 2167771"/>
                <a:gd name="connsiteX318-1667" fmla="*/ 2693192 w 3336130"/>
                <a:gd name="connsiteY318-1668" fmla="*/ 2143167 h 2167771"/>
                <a:gd name="connsiteX319-1669" fmla="*/ 2669554 w 3336130"/>
                <a:gd name="connsiteY319-1670" fmla="*/ 2166992 h 2167771"/>
                <a:gd name="connsiteX320-1671" fmla="*/ 2645567 w 3336130"/>
                <a:gd name="connsiteY320-1672" fmla="*/ 2114550 h 2167771"/>
                <a:gd name="connsiteX321-1673" fmla="*/ 2612230 w 3336130"/>
                <a:gd name="connsiteY321-1674" fmla="*/ 2138362 h 2167771"/>
                <a:gd name="connsiteX322-1675" fmla="*/ 2621755 w 3336130"/>
                <a:gd name="connsiteY322-1676" fmla="*/ 2152650 h 2167771"/>
                <a:gd name="connsiteX323-1677" fmla="*/ 2588417 w 3336130"/>
                <a:gd name="connsiteY323-1678" fmla="*/ 2157412 h 2167771"/>
                <a:gd name="connsiteX324-1679" fmla="*/ 2574130 w 3336130"/>
                <a:gd name="connsiteY324-1680" fmla="*/ 2128837 h 2167771"/>
                <a:gd name="connsiteX325-1681" fmla="*/ 2545555 w 3336130"/>
                <a:gd name="connsiteY325-1682" fmla="*/ 2124075 h 2167771"/>
                <a:gd name="connsiteX326-1683" fmla="*/ 2516980 w 3336130"/>
                <a:gd name="connsiteY326-1684" fmla="*/ 2109787 h 2167771"/>
                <a:gd name="connsiteX327-1685" fmla="*/ 2502692 w 3336130"/>
                <a:gd name="connsiteY327-1686" fmla="*/ 2105025 h 2167771"/>
                <a:gd name="connsiteX328-1687" fmla="*/ 2483642 w 3336130"/>
                <a:gd name="connsiteY328-1688" fmla="*/ 2081212 h 2167771"/>
                <a:gd name="connsiteX329-1689" fmla="*/ 2455067 w 3336130"/>
                <a:gd name="connsiteY329-1690" fmla="*/ 2066925 h 2167771"/>
                <a:gd name="connsiteX330-1691" fmla="*/ 2440780 w 3336130"/>
                <a:gd name="connsiteY330-1692" fmla="*/ 2038350 h 2167771"/>
                <a:gd name="connsiteX331-1693" fmla="*/ 2431255 w 3336130"/>
                <a:gd name="connsiteY331-1694" fmla="*/ 2009775 h 2167771"/>
                <a:gd name="connsiteX332-1695" fmla="*/ 2412205 w 3336130"/>
                <a:gd name="connsiteY332-1696" fmla="*/ 1981200 h 2167771"/>
                <a:gd name="connsiteX333-1697" fmla="*/ 2407442 w 3336130"/>
                <a:gd name="connsiteY333-1698" fmla="*/ 1966912 h 2167771"/>
                <a:gd name="connsiteX334-1699" fmla="*/ 2355055 w 3336130"/>
                <a:gd name="connsiteY334-1700" fmla="*/ 1943100 h 2167771"/>
                <a:gd name="connsiteX335-1701" fmla="*/ 2293142 w 3336130"/>
                <a:gd name="connsiteY335-1702" fmla="*/ 1928812 h 2167771"/>
                <a:gd name="connsiteX336-1703" fmla="*/ 2269330 w 3336130"/>
                <a:gd name="connsiteY336-1704" fmla="*/ 1905000 h 2167771"/>
                <a:gd name="connsiteX337-1705" fmla="*/ 2255042 w 3336130"/>
                <a:gd name="connsiteY337-1706" fmla="*/ 1895475 h 2167771"/>
                <a:gd name="connsiteX338-1707" fmla="*/ 2240755 w 3336130"/>
                <a:gd name="connsiteY338-1708" fmla="*/ 1881187 h 2167771"/>
                <a:gd name="connsiteX339-1709" fmla="*/ 2212180 w 3336130"/>
                <a:gd name="connsiteY339-1710" fmla="*/ 1871662 h 2167771"/>
                <a:gd name="connsiteX340-1711" fmla="*/ 2169317 w 3336130"/>
                <a:gd name="connsiteY340-1712" fmla="*/ 1852612 h 2167771"/>
                <a:gd name="connsiteX341-1713" fmla="*/ 2155030 w 3336130"/>
                <a:gd name="connsiteY341-1714" fmla="*/ 1847850 h 2167771"/>
                <a:gd name="connsiteX342-1715" fmla="*/ 2145505 w 3336130"/>
                <a:gd name="connsiteY342-1716" fmla="*/ 1862137 h 2167771"/>
                <a:gd name="connsiteX343-1717" fmla="*/ 2112167 w 3336130"/>
                <a:gd name="connsiteY343-1718" fmla="*/ 1876425 h 2167771"/>
                <a:gd name="connsiteX344-1719" fmla="*/ 2069305 w 3336130"/>
                <a:gd name="connsiteY344-1720" fmla="*/ 1857375 h 2167771"/>
                <a:gd name="connsiteX345-1721" fmla="*/ 2026442 w 3336130"/>
                <a:gd name="connsiteY345-1722" fmla="*/ 1824037 h 2167771"/>
                <a:gd name="connsiteX346-1723" fmla="*/ 1997867 w 3336130"/>
                <a:gd name="connsiteY346-1724" fmla="*/ 1814512 h 2167771"/>
                <a:gd name="connsiteX347-1725" fmla="*/ 1978817 w 3336130"/>
                <a:gd name="connsiteY347-1726" fmla="*/ 1809750 h 2167771"/>
                <a:gd name="connsiteX348-1727" fmla="*/ 1950242 w 3336130"/>
                <a:gd name="connsiteY348-1728" fmla="*/ 1800225 h 2167771"/>
                <a:gd name="connsiteX349-1729" fmla="*/ 1935955 w 3336130"/>
                <a:gd name="connsiteY349-1730" fmla="*/ 1795462 h 2167771"/>
                <a:gd name="connsiteX350-1731" fmla="*/ 1902617 w 3336130"/>
                <a:gd name="connsiteY350-1732" fmla="*/ 1785937 h 2167771"/>
                <a:gd name="connsiteX351-1733" fmla="*/ 1893092 w 3336130"/>
                <a:gd name="connsiteY351-1734" fmla="*/ 1771650 h 2167771"/>
                <a:gd name="connsiteX352-1735" fmla="*/ 1878805 w 3336130"/>
                <a:gd name="connsiteY352-1736" fmla="*/ 1766887 h 2167771"/>
                <a:gd name="connsiteX353-1737" fmla="*/ 1864517 w 3336130"/>
                <a:gd name="connsiteY353-1738" fmla="*/ 1757362 h 2167771"/>
                <a:gd name="connsiteX354-1739" fmla="*/ 1859755 w 3336130"/>
                <a:gd name="connsiteY354-1740" fmla="*/ 1700212 h 2167771"/>
                <a:gd name="connsiteX355-1741" fmla="*/ 1869280 w 3336130"/>
                <a:gd name="connsiteY355-1742" fmla="*/ 1671637 h 2167771"/>
                <a:gd name="connsiteX356-1743" fmla="*/ 1850230 w 3336130"/>
                <a:gd name="connsiteY356-1744" fmla="*/ 1624012 h 2167771"/>
                <a:gd name="connsiteX357-1745" fmla="*/ 1835942 w 3336130"/>
                <a:gd name="connsiteY357-1746" fmla="*/ 1619250 h 2167771"/>
                <a:gd name="connsiteX358-1747" fmla="*/ 1812130 w 3336130"/>
                <a:gd name="connsiteY358-1748" fmla="*/ 1590675 h 2167771"/>
                <a:gd name="connsiteX359-1749" fmla="*/ 1797842 w 3336130"/>
                <a:gd name="connsiteY359-1750" fmla="*/ 1585912 h 2167771"/>
                <a:gd name="connsiteX360-1751" fmla="*/ 1783555 w 3336130"/>
                <a:gd name="connsiteY360-1752" fmla="*/ 1571625 h 2167771"/>
                <a:gd name="connsiteX361-1753" fmla="*/ 1769267 w 3336130"/>
                <a:gd name="connsiteY361-1754" fmla="*/ 1566862 h 2167771"/>
                <a:gd name="connsiteX362-1755" fmla="*/ 1754980 w 3336130"/>
                <a:gd name="connsiteY362-1756" fmla="*/ 1557337 h 2167771"/>
                <a:gd name="connsiteX363-1757" fmla="*/ 1745455 w 3336130"/>
                <a:gd name="connsiteY363-1758" fmla="*/ 1528762 h 2167771"/>
                <a:gd name="connsiteX364-1759" fmla="*/ 1740692 w 3336130"/>
                <a:gd name="connsiteY364-1760" fmla="*/ 1490662 h 2167771"/>
                <a:gd name="connsiteX365-1761" fmla="*/ 1712117 w 3336130"/>
                <a:gd name="connsiteY365-1762" fmla="*/ 1481137 h 2167771"/>
                <a:gd name="connsiteX366-1763" fmla="*/ 1702592 w 3336130"/>
                <a:gd name="connsiteY366-1764" fmla="*/ 1466850 h 2167771"/>
                <a:gd name="connsiteX367-1765" fmla="*/ 1683542 w 3336130"/>
                <a:gd name="connsiteY367-1766" fmla="*/ 1462087 h 2167771"/>
                <a:gd name="connsiteX368-1767" fmla="*/ 1669255 w 3336130"/>
                <a:gd name="connsiteY368-1768" fmla="*/ 1452562 h 2167771"/>
                <a:gd name="connsiteX369-1769" fmla="*/ 1659730 w 3336130"/>
                <a:gd name="connsiteY369-1770" fmla="*/ 1423987 h 2167771"/>
                <a:gd name="connsiteX370-1771" fmla="*/ 1654967 w 3336130"/>
                <a:gd name="connsiteY370-1772" fmla="*/ 1409700 h 2167771"/>
                <a:gd name="connsiteX371-1773" fmla="*/ 1645442 w 3336130"/>
                <a:gd name="connsiteY371-1774" fmla="*/ 1395412 h 2167771"/>
                <a:gd name="connsiteX372-1775" fmla="*/ 1621630 w 3336130"/>
                <a:gd name="connsiteY372-1776" fmla="*/ 1352550 h 2167771"/>
                <a:gd name="connsiteX373-1777" fmla="*/ 1607342 w 3336130"/>
                <a:gd name="connsiteY373-1778" fmla="*/ 1343025 h 2167771"/>
                <a:gd name="connsiteX374-1779" fmla="*/ 1564480 w 3336130"/>
                <a:gd name="connsiteY374-1780" fmla="*/ 1347787 h 2167771"/>
                <a:gd name="connsiteX375-1781" fmla="*/ 1569242 w 3336130"/>
                <a:gd name="connsiteY375-1782" fmla="*/ 1371600 h 2167771"/>
                <a:gd name="connsiteX376-1783" fmla="*/ 1597817 w 3336130"/>
                <a:gd name="connsiteY376-1784" fmla="*/ 1390650 h 2167771"/>
                <a:gd name="connsiteX377-1785" fmla="*/ 1635917 w 3336130"/>
                <a:gd name="connsiteY377-1786" fmla="*/ 1447800 h 2167771"/>
                <a:gd name="connsiteX378-1787" fmla="*/ 1645442 w 3336130"/>
                <a:gd name="connsiteY378-1788" fmla="*/ 1462087 h 2167771"/>
                <a:gd name="connsiteX379-1789" fmla="*/ 1654967 w 3336130"/>
                <a:gd name="connsiteY379-1790" fmla="*/ 1490662 h 2167771"/>
                <a:gd name="connsiteX380-1791" fmla="*/ 1688305 w 3336130"/>
                <a:gd name="connsiteY380-1792" fmla="*/ 1533525 h 2167771"/>
                <a:gd name="connsiteX381-1793" fmla="*/ 1707355 w 3336130"/>
                <a:gd name="connsiteY381-1794" fmla="*/ 1562100 h 2167771"/>
                <a:gd name="connsiteX382-1795" fmla="*/ 1726405 w 3336130"/>
                <a:gd name="connsiteY382-1796" fmla="*/ 1590675 h 2167771"/>
                <a:gd name="connsiteX383-1797" fmla="*/ 1731167 w 3336130"/>
                <a:gd name="connsiteY383-1798" fmla="*/ 1604962 h 2167771"/>
                <a:gd name="connsiteX384-1799" fmla="*/ 1707355 w 3336130"/>
                <a:gd name="connsiteY384-1800" fmla="*/ 1614487 h 2167771"/>
                <a:gd name="connsiteX385-1801" fmla="*/ 1702592 w 3336130"/>
                <a:gd name="connsiteY385-1802" fmla="*/ 1600200 h 2167771"/>
                <a:gd name="connsiteX386-1803" fmla="*/ 1688305 w 3336130"/>
                <a:gd name="connsiteY386-1804" fmla="*/ 1590675 h 2167771"/>
                <a:gd name="connsiteX387-1805" fmla="*/ 1645442 w 3336130"/>
                <a:gd name="connsiteY387-1806" fmla="*/ 1576387 h 2167771"/>
                <a:gd name="connsiteX388-1807" fmla="*/ 1650205 w 3336130"/>
                <a:gd name="connsiteY388-1808" fmla="*/ 1528762 h 2167771"/>
                <a:gd name="connsiteX389-1809" fmla="*/ 1645442 w 3336130"/>
                <a:gd name="connsiteY389-1810" fmla="*/ 1514475 h 2167771"/>
                <a:gd name="connsiteX390-1811" fmla="*/ 1616867 w 3336130"/>
                <a:gd name="connsiteY390-1812" fmla="*/ 1504950 h 2167771"/>
                <a:gd name="connsiteX391-1813" fmla="*/ 1574005 w 3336130"/>
                <a:gd name="connsiteY391-1814" fmla="*/ 1471612 h 2167771"/>
                <a:gd name="connsiteX392-1815" fmla="*/ 1588292 w 3336130"/>
                <a:gd name="connsiteY392-1816" fmla="*/ 1466850 h 2167771"/>
                <a:gd name="connsiteX393-1817" fmla="*/ 1593055 w 3336130"/>
                <a:gd name="connsiteY393-1818" fmla="*/ 1419225 h 2167771"/>
                <a:gd name="connsiteX394-1819" fmla="*/ 1559717 w 3336130"/>
                <a:gd name="connsiteY394-1820" fmla="*/ 1404937 h 2167771"/>
                <a:gd name="connsiteX395-1821" fmla="*/ 1545430 w 3336130"/>
                <a:gd name="connsiteY395-1822" fmla="*/ 1376362 h 2167771"/>
                <a:gd name="connsiteX396-1823" fmla="*/ 1535905 w 3336130"/>
                <a:gd name="connsiteY396-1824" fmla="*/ 1347787 h 2167771"/>
                <a:gd name="connsiteX397-1825" fmla="*/ 1516855 w 3336130"/>
                <a:gd name="connsiteY397-1826" fmla="*/ 1319212 h 2167771"/>
                <a:gd name="connsiteX398-1827" fmla="*/ 1493042 w 3336130"/>
                <a:gd name="connsiteY398-1828" fmla="*/ 1276350 h 2167771"/>
                <a:gd name="connsiteX399-1829" fmla="*/ 1473992 w 3336130"/>
                <a:gd name="connsiteY399-1830" fmla="*/ 1266825 h 2167771"/>
                <a:gd name="connsiteX400-1831" fmla="*/ 1445417 w 3336130"/>
                <a:gd name="connsiteY400-1832" fmla="*/ 1257300 h 2167771"/>
                <a:gd name="connsiteX401-1833" fmla="*/ 1431130 w 3336130"/>
                <a:gd name="connsiteY401-1834" fmla="*/ 1247775 h 2167771"/>
                <a:gd name="connsiteX402-1835" fmla="*/ 1416842 w 3336130"/>
                <a:gd name="connsiteY402-1836" fmla="*/ 1243012 h 2167771"/>
                <a:gd name="connsiteX403-1837" fmla="*/ 1393030 w 3336130"/>
                <a:gd name="connsiteY403-1838" fmla="*/ 1223962 h 2167771"/>
                <a:gd name="connsiteX404-1839" fmla="*/ 1378742 w 3336130"/>
                <a:gd name="connsiteY404-1840" fmla="*/ 1209675 h 2167771"/>
                <a:gd name="connsiteX405-1841" fmla="*/ 1369217 w 3336130"/>
                <a:gd name="connsiteY405-1842" fmla="*/ 1181100 h 2167771"/>
                <a:gd name="connsiteX406-1843" fmla="*/ 1359692 w 3336130"/>
                <a:gd name="connsiteY406-1844" fmla="*/ 1166812 h 2167771"/>
                <a:gd name="connsiteX407-1845" fmla="*/ 1350167 w 3336130"/>
                <a:gd name="connsiteY407-1846" fmla="*/ 1138237 h 2167771"/>
                <a:gd name="connsiteX408-1847" fmla="*/ 1331117 w 3336130"/>
                <a:gd name="connsiteY408-1848" fmla="*/ 1085850 h 2167771"/>
                <a:gd name="connsiteX409-1849" fmla="*/ 1316830 w 3336130"/>
                <a:gd name="connsiteY409-1850" fmla="*/ 1076325 h 2167771"/>
                <a:gd name="connsiteX410-1851" fmla="*/ 1302542 w 3336130"/>
                <a:gd name="connsiteY410-1852" fmla="*/ 1062037 h 2167771"/>
                <a:gd name="connsiteX411-1853" fmla="*/ 1293017 w 3336130"/>
                <a:gd name="connsiteY411-1854" fmla="*/ 995362 h 2167771"/>
                <a:gd name="connsiteX412-1855" fmla="*/ 1288255 w 3336130"/>
                <a:gd name="connsiteY412-1856" fmla="*/ 976312 h 2167771"/>
                <a:gd name="connsiteX413-1857" fmla="*/ 1297780 w 3336130"/>
                <a:gd name="connsiteY413-1858" fmla="*/ 919162 h 2167771"/>
                <a:gd name="connsiteX414-1859" fmla="*/ 1307305 w 3336130"/>
                <a:gd name="connsiteY414-1860" fmla="*/ 890587 h 2167771"/>
                <a:gd name="connsiteX415-1861" fmla="*/ 1302542 w 3336130"/>
                <a:gd name="connsiteY415-1862" fmla="*/ 814387 h 2167771"/>
                <a:gd name="connsiteX416-1863" fmla="*/ 1293017 w 3336130"/>
                <a:gd name="connsiteY416-1864" fmla="*/ 785812 h 2167771"/>
                <a:gd name="connsiteX417-1865" fmla="*/ 1288255 w 3336130"/>
                <a:gd name="connsiteY417-1866" fmla="*/ 771525 h 2167771"/>
                <a:gd name="connsiteX418-1867" fmla="*/ 1293017 w 3336130"/>
                <a:gd name="connsiteY418-1868" fmla="*/ 752475 h 2167771"/>
                <a:gd name="connsiteX419-1869" fmla="*/ 1245392 w 3336130"/>
                <a:gd name="connsiteY419-1870" fmla="*/ 733425 h 2167771"/>
                <a:gd name="connsiteX420-1871" fmla="*/ 1207292 w 3336130"/>
                <a:gd name="connsiteY420-1872" fmla="*/ 714375 h 2167771"/>
                <a:gd name="connsiteX421-1873" fmla="*/ 1188242 w 3336130"/>
                <a:gd name="connsiteY421-1874" fmla="*/ 690562 h 2167771"/>
                <a:gd name="connsiteX422-1875" fmla="*/ 1221580 w 3336130"/>
                <a:gd name="connsiteY422-1876" fmla="*/ 671512 h 2167771"/>
                <a:gd name="connsiteX423-1877" fmla="*/ 1216817 w 3336130"/>
                <a:gd name="connsiteY423-1878" fmla="*/ 657225 h 2167771"/>
                <a:gd name="connsiteX424-1879" fmla="*/ 1183480 w 3336130"/>
                <a:gd name="connsiteY424-1880" fmla="*/ 619125 h 2167771"/>
                <a:gd name="connsiteX425-1881" fmla="*/ 1169192 w 3336130"/>
                <a:gd name="connsiteY425-1882" fmla="*/ 614362 h 2167771"/>
                <a:gd name="connsiteX426-1883" fmla="*/ 1135855 w 3336130"/>
                <a:gd name="connsiteY426-1884" fmla="*/ 600075 h 2167771"/>
                <a:gd name="connsiteX427-1885" fmla="*/ 1112042 w 3336130"/>
                <a:gd name="connsiteY427-1886" fmla="*/ 576262 h 2167771"/>
                <a:gd name="connsiteX428-1887" fmla="*/ 1102517 w 3336130"/>
                <a:gd name="connsiteY428-1888" fmla="*/ 547687 h 2167771"/>
                <a:gd name="connsiteX429-1889" fmla="*/ 1073942 w 3336130"/>
                <a:gd name="connsiteY429-1890" fmla="*/ 538162 h 2167771"/>
                <a:gd name="connsiteX430-1891" fmla="*/ 1040605 w 3336130"/>
                <a:gd name="connsiteY430-1892" fmla="*/ 547687 h 2167771"/>
                <a:gd name="connsiteX431-1893" fmla="*/ 1031080 w 3336130"/>
                <a:gd name="connsiteY431-1894" fmla="*/ 533400 h 2167771"/>
                <a:gd name="connsiteX432-1895" fmla="*/ 1002505 w 3336130"/>
                <a:gd name="connsiteY432-1896" fmla="*/ 514350 h 2167771"/>
                <a:gd name="connsiteX433-1897" fmla="*/ 992980 w 3336130"/>
                <a:gd name="connsiteY433-1898" fmla="*/ 500062 h 2167771"/>
                <a:gd name="connsiteX434-1899" fmla="*/ 945355 w 3336130"/>
                <a:gd name="connsiteY434-1900" fmla="*/ 490537 h 2167771"/>
                <a:gd name="connsiteX435-1901" fmla="*/ 931067 w 3336130"/>
                <a:gd name="connsiteY435-1902" fmla="*/ 447675 h 2167771"/>
                <a:gd name="connsiteX436-1903" fmla="*/ 926305 w 3336130"/>
                <a:gd name="connsiteY436-1904" fmla="*/ 433387 h 2167771"/>
                <a:gd name="connsiteX437-1905" fmla="*/ 878680 w 3336130"/>
                <a:gd name="connsiteY437-1906" fmla="*/ 409575 h 2167771"/>
                <a:gd name="connsiteX438-1907" fmla="*/ 859630 w 3336130"/>
                <a:gd name="connsiteY438-1908" fmla="*/ 395287 h 2167771"/>
                <a:gd name="connsiteX439-1909" fmla="*/ 845342 w 3336130"/>
                <a:gd name="connsiteY439-1910" fmla="*/ 390525 h 2167771"/>
                <a:gd name="connsiteX440-1911" fmla="*/ 764380 w 3336130"/>
                <a:gd name="connsiteY440-1912" fmla="*/ 385762 h 2167771"/>
                <a:gd name="connsiteX441-1913" fmla="*/ 707230 w 3336130"/>
                <a:gd name="connsiteY441-1914" fmla="*/ 371475 h 2167771"/>
                <a:gd name="connsiteX442-1915" fmla="*/ 688180 w 3336130"/>
                <a:gd name="connsiteY442-1916" fmla="*/ 366712 h 2167771"/>
                <a:gd name="connsiteX443-1917" fmla="*/ 673892 w 3336130"/>
                <a:gd name="connsiteY443-1918" fmla="*/ 361950 h 2167771"/>
                <a:gd name="connsiteX444-1919" fmla="*/ 645317 w 3336130"/>
                <a:gd name="connsiteY444-1920" fmla="*/ 357187 h 2167771"/>
                <a:gd name="connsiteX445-1921" fmla="*/ 626267 w 3336130"/>
                <a:gd name="connsiteY445-1922" fmla="*/ 347662 h 2167771"/>
                <a:gd name="connsiteX446-1923" fmla="*/ 569117 w 3336130"/>
                <a:gd name="connsiteY446-1924" fmla="*/ 361950 h 2167771"/>
                <a:gd name="connsiteX447-1925" fmla="*/ 573880 w 3336130"/>
                <a:gd name="connsiteY447-1926" fmla="*/ 376237 h 2167771"/>
                <a:gd name="connsiteX448-1927" fmla="*/ 588167 w 3336130"/>
                <a:gd name="connsiteY448-1928" fmla="*/ 381000 h 2167771"/>
                <a:gd name="connsiteX449-1929" fmla="*/ 573880 w 3336130"/>
                <a:gd name="connsiteY449-1930" fmla="*/ 385762 h 2167771"/>
                <a:gd name="connsiteX450-1931" fmla="*/ 535780 w 3336130"/>
                <a:gd name="connsiteY450-1932" fmla="*/ 390525 h 2167771"/>
                <a:gd name="connsiteX451-1933" fmla="*/ 521492 w 3336130"/>
                <a:gd name="connsiteY451-1934" fmla="*/ 385762 h 2167771"/>
                <a:gd name="connsiteX452-1935" fmla="*/ 488155 w 3336130"/>
                <a:gd name="connsiteY452-1936" fmla="*/ 400050 h 2167771"/>
                <a:gd name="connsiteX453-1937" fmla="*/ 473867 w 3336130"/>
                <a:gd name="connsiteY453-1938" fmla="*/ 390525 h 2167771"/>
                <a:gd name="connsiteX454-1939" fmla="*/ 488155 w 3336130"/>
                <a:gd name="connsiteY454-1940" fmla="*/ 342900 h 2167771"/>
                <a:gd name="connsiteX455-1941" fmla="*/ 502442 w 3336130"/>
                <a:gd name="connsiteY455-1942" fmla="*/ 338137 h 2167771"/>
                <a:gd name="connsiteX456-1943" fmla="*/ 483392 w 3336130"/>
                <a:gd name="connsiteY456-1944" fmla="*/ 328612 h 2167771"/>
                <a:gd name="connsiteX457-1945" fmla="*/ 454817 w 3336130"/>
                <a:gd name="connsiteY457-1946" fmla="*/ 352425 h 2167771"/>
                <a:gd name="connsiteX458-1947" fmla="*/ 426242 w 3336130"/>
                <a:gd name="connsiteY458-1948" fmla="*/ 371475 h 2167771"/>
                <a:gd name="connsiteX459-1949" fmla="*/ 411955 w 3336130"/>
                <a:gd name="connsiteY459-1950" fmla="*/ 381000 h 2167771"/>
                <a:gd name="connsiteX460-1951" fmla="*/ 397667 w 3336130"/>
                <a:gd name="connsiteY460-1952" fmla="*/ 395287 h 2167771"/>
                <a:gd name="connsiteX461-1953" fmla="*/ 416717 w 3336130"/>
                <a:gd name="connsiteY461-1954" fmla="*/ 419100 h 2167771"/>
                <a:gd name="connsiteX462-1955" fmla="*/ 359567 w 3336130"/>
                <a:gd name="connsiteY462-1956" fmla="*/ 447675 h 2167771"/>
                <a:gd name="connsiteX463-1957" fmla="*/ 330992 w 3336130"/>
                <a:gd name="connsiteY463-1958" fmla="*/ 466725 h 2167771"/>
                <a:gd name="connsiteX464-1959" fmla="*/ 297655 w 3336130"/>
                <a:gd name="connsiteY464-1960" fmla="*/ 485775 h 2167771"/>
                <a:gd name="connsiteX465-1961" fmla="*/ 283367 w 3336130"/>
                <a:gd name="connsiteY465-1962" fmla="*/ 490537 h 2167771"/>
                <a:gd name="connsiteX466-1963" fmla="*/ 245267 w 3336130"/>
                <a:gd name="connsiteY466-1964" fmla="*/ 514350 h 2167771"/>
                <a:gd name="connsiteX467-1965" fmla="*/ 230980 w 3336130"/>
                <a:gd name="connsiteY467-1966" fmla="*/ 519112 h 2167771"/>
                <a:gd name="connsiteX468-1967" fmla="*/ 216692 w 3336130"/>
                <a:gd name="connsiteY468-1968" fmla="*/ 523875 h 2167771"/>
                <a:gd name="connsiteX469-1969" fmla="*/ 221455 w 3336130"/>
                <a:gd name="connsiteY469-1970" fmla="*/ 495300 h 2167771"/>
                <a:gd name="connsiteX470-1971" fmla="*/ 250030 w 3336130"/>
                <a:gd name="connsiteY470-1972" fmla="*/ 476250 h 2167771"/>
                <a:gd name="connsiteX471-1973" fmla="*/ 259555 w 3336130"/>
                <a:gd name="connsiteY471-1974" fmla="*/ 461962 h 2167771"/>
                <a:gd name="connsiteX472-1975" fmla="*/ 288130 w 3336130"/>
                <a:gd name="connsiteY472-1976" fmla="*/ 452437 h 2167771"/>
                <a:gd name="connsiteX473-1977" fmla="*/ 297655 w 3336130"/>
                <a:gd name="connsiteY473-1978" fmla="*/ 438150 h 2167771"/>
                <a:gd name="connsiteX474-1979" fmla="*/ 307180 w 3336130"/>
                <a:gd name="connsiteY474-1980" fmla="*/ 414337 h 2167771"/>
                <a:gd name="connsiteX475-1981" fmla="*/ 269080 w 3336130"/>
                <a:gd name="connsiteY475-1982" fmla="*/ 419100 h 2167771"/>
                <a:gd name="connsiteX476-1983" fmla="*/ 254792 w 3336130"/>
                <a:gd name="connsiteY476-1984" fmla="*/ 423862 h 2167771"/>
                <a:gd name="connsiteX477-1985" fmla="*/ 235742 w 3336130"/>
                <a:gd name="connsiteY477-1986" fmla="*/ 419100 h 2167771"/>
                <a:gd name="connsiteX478-1987" fmla="*/ 221455 w 3336130"/>
                <a:gd name="connsiteY478-1988" fmla="*/ 409575 h 2167771"/>
                <a:gd name="connsiteX479-1989" fmla="*/ 164305 w 3336130"/>
                <a:gd name="connsiteY479-1990" fmla="*/ 400050 h 2167771"/>
                <a:gd name="connsiteX480-1991" fmla="*/ 159542 w 3336130"/>
                <a:gd name="connsiteY480-1992" fmla="*/ 376237 h 2167771"/>
                <a:gd name="connsiteX481-1993" fmla="*/ 116680 w 3336130"/>
                <a:gd name="connsiteY481-1994" fmla="*/ 381000 h 2167771"/>
                <a:gd name="connsiteX482-1995" fmla="*/ 102392 w 3336130"/>
                <a:gd name="connsiteY482-1996" fmla="*/ 376237 h 2167771"/>
                <a:gd name="connsiteX483-1997" fmla="*/ 92867 w 3336130"/>
                <a:gd name="connsiteY483-1998" fmla="*/ 361950 h 2167771"/>
                <a:gd name="connsiteX484-1999" fmla="*/ 78580 w 3336130"/>
                <a:gd name="connsiteY484-2000" fmla="*/ 357187 h 2167771"/>
                <a:gd name="connsiteX485-2001" fmla="*/ 73817 w 3336130"/>
                <a:gd name="connsiteY485-2002" fmla="*/ 342900 h 2167771"/>
                <a:gd name="connsiteX486-2003" fmla="*/ 59530 w 3336130"/>
                <a:gd name="connsiteY486-2004" fmla="*/ 333375 h 2167771"/>
                <a:gd name="connsiteX487-2005" fmla="*/ 50005 w 3336130"/>
                <a:gd name="connsiteY487-2006" fmla="*/ 319087 h 2167771"/>
                <a:gd name="connsiteX488-2007" fmla="*/ 54767 w 3336130"/>
                <a:gd name="connsiteY488-2008" fmla="*/ 304800 h 2167771"/>
                <a:gd name="connsiteX489-2009" fmla="*/ 111917 w 3336130"/>
                <a:gd name="connsiteY489-2010" fmla="*/ 276225 h 2167771"/>
                <a:gd name="connsiteX490-2011" fmla="*/ 130967 w 3336130"/>
                <a:gd name="connsiteY490-2012" fmla="*/ 271462 h 2167771"/>
                <a:gd name="connsiteX491-2013" fmla="*/ 164305 w 3336130"/>
                <a:gd name="connsiteY491-2014" fmla="*/ 266700 h 2167771"/>
                <a:gd name="connsiteX492-2015" fmla="*/ 192880 w 3336130"/>
                <a:gd name="connsiteY492-2016" fmla="*/ 257175 h 2167771"/>
                <a:gd name="connsiteX493-2017" fmla="*/ 207167 w 3336130"/>
                <a:gd name="connsiteY493-2018" fmla="*/ 252412 h 2167771"/>
                <a:gd name="connsiteX494-2019" fmla="*/ 197642 w 3336130"/>
                <a:gd name="connsiteY494-2020" fmla="*/ 214312 h 2167771"/>
                <a:gd name="connsiteX495-2021" fmla="*/ 183355 w 3336130"/>
                <a:gd name="connsiteY495-2022" fmla="*/ 209550 h 2167771"/>
                <a:gd name="connsiteX496-2023" fmla="*/ 173830 w 3336130"/>
                <a:gd name="connsiteY496-2024" fmla="*/ 223837 h 2167771"/>
                <a:gd name="connsiteX497-2025" fmla="*/ 159542 w 3336130"/>
                <a:gd name="connsiteY497-2026" fmla="*/ 228600 h 2167771"/>
                <a:gd name="connsiteX498-2027" fmla="*/ 130967 w 3336130"/>
                <a:gd name="connsiteY498-2028" fmla="*/ 223837 h 2167771"/>
                <a:gd name="connsiteX499-2029" fmla="*/ 116680 w 3336130"/>
                <a:gd name="connsiteY499-2030" fmla="*/ 219075 h 2167771"/>
                <a:gd name="connsiteX500-2031" fmla="*/ 69055 w 3336130"/>
                <a:gd name="connsiteY500-2032" fmla="*/ 228600 h 2167771"/>
                <a:gd name="connsiteX501-2033" fmla="*/ 35717 w 3336130"/>
                <a:gd name="connsiteY501-2034" fmla="*/ 214312 h 2167771"/>
                <a:gd name="connsiteX502-2035" fmla="*/ 16667 w 3336130"/>
                <a:gd name="connsiteY502-2036" fmla="*/ 195262 h 2167771"/>
                <a:gd name="connsiteX503-2037" fmla="*/ 2380 w 3336130"/>
                <a:gd name="connsiteY503-2038" fmla="*/ 204787 h 2167771"/>
                <a:gd name="connsiteX504-2039" fmla="*/ 7142 w 3336130"/>
                <a:gd name="connsiteY504-2040" fmla="*/ 180975 h 2167771"/>
                <a:gd name="connsiteX505-2041" fmla="*/ 59530 w 3336130"/>
                <a:gd name="connsiteY505-2042" fmla="*/ 176212 h 2167771"/>
                <a:gd name="connsiteX506-2043" fmla="*/ 88105 w 3336130"/>
                <a:gd name="connsiteY506-2044" fmla="*/ 166687 h 2167771"/>
                <a:gd name="connsiteX507-2045" fmla="*/ 145255 w 3336130"/>
                <a:gd name="connsiteY507-2046" fmla="*/ 176212 h 2167771"/>
                <a:gd name="connsiteX508-2047" fmla="*/ 178592 w 3336130"/>
                <a:gd name="connsiteY508-2048" fmla="*/ 166687 h 2167771"/>
                <a:gd name="connsiteX509-2049" fmla="*/ 192880 w 3336130"/>
                <a:gd name="connsiteY509-2050" fmla="*/ 157162 h 2167771"/>
                <a:gd name="connsiteX510-2051" fmla="*/ 116680 w 3336130"/>
                <a:gd name="connsiteY510-2052" fmla="*/ 138112 h 2167771"/>
                <a:gd name="connsiteX511-2053" fmla="*/ 107155 w 3336130"/>
                <a:gd name="connsiteY511-2054" fmla="*/ 123825 h 2167771"/>
                <a:gd name="connsiteX512-2055" fmla="*/ 73817 w 3336130"/>
                <a:gd name="connsiteY512-2056" fmla="*/ 104775 h 2167771"/>
                <a:gd name="connsiteX513-2057" fmla="*/ 54767 w 3336130"/>
                <a:gd name="connsiteY513-2058" fmla="*/ 80962 h 2167771"/>
                <a:gd name="connsiteX514-2059" fmla="*/ 45242 w 3336130"/>
                <a:gd name="connsiteY514-2060" fmla="*/ 85725 h 2167771"/>
                <a:gd name="connsiteX0-2061" fmla="*/ 45242 w 3336130"/>
                <a:gd name="connsiteY0-2062" fmla="*/ 85725 h 2167322"/>
                <a:gd name="connsiteX1-2063" fmla="*/ 45242 w 3336130"/>
                <a:gd name="connsiteY1-2064" fmla="*/ 85725 h 2167322"/>
                <a:gd name="connsiteX2-2065" fmla="*/ 88105 w 3336130"/>
                <a:gd name="connsiteY2-2066" fmla="*/ 80962 h 2167322"/>
                <a:gd name="connsiteX3-2067" fmla="*/ 116680 w 3336130"/>
                <a:gd name="connsiteY3-2068" fmla="*/ 71437 h 2167322"/>
                <a:gd name="connsiteX4-2069" fmla="*/ 130967 w 3336130"/>
                <a:gd name="connsiteY4-2070" fmla="*/ 66675 h 2167322"/>
                <a:gd name="connsiteX5-2071" fmla="*/ 140492 w 3336130"/>
                <a:gd name="connsiteY5-2072" fmla="*/ 52387 h 2167322"/>
                <a:gd name="connsiteX6-2073" fmla="*/ 197642 w 3336130"/>
                <a:gd name="connsiteY6-2074" fmla="*/ 23812 h 2167322"/>
                <a:gd name="connsiteX7-2075" fmla="*/ 230980 w 3336130"/>
                <a:gd name="connsiteY7-2076" fmla="*/ 19050 h 2167322"/>
                <a:gd name="connsiteX8-2077" fmla="*/ 245267 w 3336130"/>
                <a:gd name="connsiteY8-2078" fmla="*/ 14287 h 2167322"/>
                <a:gd name="connsiteX9-2079" fmla="*/ 335755 w 3336130"/>
                <a:gd name="connsiteY9-2080" fmla="*/ 4762 h 2167322"/>
                <a:gd name="connsiteX10-2081" fmla="*/ 350042 w 3336130"/>
                <a:gd name="connsiteY10-2082" fmla="*/ 0 h 2167322"/>
                <a:gd name="connsiteX11-2083" fmla="*/ 402430 w 3336130"/>
                <a:gd name="connsiteY11-2084" fmla="*/ 14287 h 2167322"/>
                <a:gd name="connsiteX12-2085" fmla="*/ 421480 w 3336130"/>
                <a:gd name="connsiteY12-2086" fmla="*/ 19050 h 2167322"/>
                <a:gd name="connsiteX13-2087" fmla="*/ 454817 w 3336130"/>
                <a:gd name="connsiteY13-2088" fmla="*/ 28575 h 2167322"/>
                <a:gd name="connsiteX14-2089" fmla="*/ 545305 w 3336130"/>
                <a:gd name="connsiteY14-2090" fmla="*/ 28575 h 2167322"/>
                <a:gd name="connsiteX15-2091" fmla="*/ 564355 w 3336130"/>
                <a:gd name="connsiteY15-2092" fmla="*/ 33337 h 2167322"/>
                <a:gd name="connsiteX16-2093" fmla="*/ 650080 w 3336130"/>
                <a:gd name="connsiteY16-2094" fmla="*/ 38100 h 2167322"/>
                <a:gd name="connsiteX17-2095" fmla="*/ 664367 w 3336130"/>
                <a:gd name="connsiteY17-2096" fmla="*/ 42862 h 2167322"/>
                <a:gd name="connsiteX18-2097" fmla="*/ 702467 w 3336130"/>
                <a:gd name="connsiteY18-2098" fmla="*/ 52387 h 2167322"/>
                <a:gd name="connsiteX19-2099" fmla="*/ 750092 w 3336130"/>
                <a:gd name="connsiteY19-2100" fmla="*/ 47625 h 2167322"/>
                <a:gd name="connsiteX20-2101" fmla="*/ 792955 w 3336130"/>
                <a:gd name="connsiteY20-2102" fmla="*/ 52387 h 2167322"/>
                <a:gd name="connsiteX21-2103" fmla="*/ 888205 w 3336130"/>
                <a:gd name="connsiteY21-2104" fmla="*/ 61912 h 2167322"/>
                <a:gd name="connsiteX22-2105" fmla="*/ 959642 w 3336130"/>
                <a:gd name="connsiteY22-2106" fmla="*/ 66675 h 2167322"/>
                <a:gd name="connsiteX23-2107" fmla="*/ 978692 w 3336130"/>
                <a:gd name="connsiteY23-2108" fmla="*/ 61912 h 2167322"/>
                <a:gd name="connsiteX24-2109" fmla="*/ 1007267 w 3336130"/>
                <a:gd name="connsiteY24-2110" fmla="*/ 52387 h 2167322"/>
                <a:gd name="connsiteX25-2111" fmla="*/ 1073942 w 3336130"/>
                <a:gd name="connsiteY25-2112" fmla="*/ 47625 h 2167322"/>
                <a:gd name="connsiteX26-2113" fmla="*/ 1121567 w 3336130"/>
                <a:gd name="connsiteY26-2114" fmla="*/ 33337 h 2167322"/>
                <a:gd name="connsiteX27-2115" fmla="*/ 1135855 w 3336130"/>
                <a:gd name="connsiteY27-2116" fmla="*/ 28575 h 2167322"/>
                <a:gd name="connsiteX28-2117" fmla="*/ 1131092 w 3336130"/>
                <a:gd name="connsiteY28-2118" fmla="*/ 42862 h 2167322"/>
                <a:gd name="connsiteX29-2119" fmla="*/ 1169192 w 3336130"/>
                <a:gd name="connsiteY29-2120" fmla="*/ 52387 h 2167322"/>
                <a:gd name="connsiteX30-2121" fmla="*/ 1188242 w 3336130"/>
                <a:gd name="connsiteY30-2122" fmla="*/ 28575 h 2167322"/>
                <a:gd name="connsiteX31-2123" fmla="*/ 1216817 w 3336130"/>
                <a:gd name="connsiteY31-2124" fmla="*/ 38100 h 2167322"/>
                <a:gd name="connsiteX32-2125" fmla="*/ 1245392 w 3336130"/>
                <a:gd name="connsiteY32-2126" fmla="*/ 47625 h 2167322"/>
                <a:gd name="connsiteX33-2127" fmla="*/ 1259680 w 3336130"/>
                <a:gd name="connsiteY33-2128" fmla="*/ 57150 h 2167322"/>
                <a:gd name="connsiteX34-2129" fmla="*/ 1316830 w 3336130"/>
                <a:gd name="connsiteY34-2130" fmla="*/ 52387 h 2167322"/>
                <a:gd name="connsiteX35-2131" fmla="*/ 1331117 w 3336130"/>
                <a:gd name="connsiteY35-2132" fmla="*/ 47625 h 2167322"/>
                <a:gd name="connsiteX36-2133" fmla="*/ 1388267 w 3336130"/>
                <a:gd name="connsiteY36-2134" fmla="*/ 52387 h 2167322"/>
                <a:gd name="connsiteX37-2135" fmla="*/ 1412080 w 3336130"/>
                <a:gd name="connsiteY37-2136" fmla="*/ 57150 h 2167322"/>
                <a:gd name="connsiteX38-2137" fmla="*/ 1426367 w 3336130"/>
                <a:gd name="connsiteY38-2138" fmla="*/ 61912 h 2167322"/>
                <a:gd name="connsiteX39-2139" fmla="*/ 1473992 w 3336130"/>
                <a:gd name="connsiteY39-2140" fmla="*/ 66675 h 2167322"/>
                <a:gd name="connsiteX40-2141" fmla="*/ 1559717 w 3336130"/>
                <a:gd name="connsiteY40-2142" fmla="*/ 80962 h 2167322"/>
                <a:gd name="connsiteX41-2143" fmla="*/ 1583530 w 3336130"/>
                <a:gd name="connsiteY41-2144" fmla="*/ 100012 h 2167322"/>
                <a:gd name="connsiteX42-2145" fmla="*/ 1569242 w 3336130"/>
                <a:gd name="connsiteY42-2146" fmla="*/ 104775 h 2167322"/>
                <a:gd name="connsiteX43-2147" fmla="*/ 1650205 w 3336130"/>
                <a:gd name="connsiteY43-2148" fmla="*/ 114300 h 2167322"/>
                <a:gd name="connsiteX44-2149" fmla="*/ 1688305 w 3336130"/>
                <a:gd name="connsiteY44-2150" fmla="*/ 109537 h 2167322"/>
                <a:gd name="connsiteX45-2151" fmla="*/ 1754980 w 3336130"/>
                <a:gd name="connsiteY45-2152" fmla="*/ 114300 h 2167322"/>
                <a:gd name="connsiteX46-2153" fmla="*/ 1783555 w 3336130"/>
                <a:gd name="connsiteY46-2154" fmla="*/ 133350 h 2167322"/>
                <a:gd name="connsiteX47-2155" fmla="*/ 1778792 w 3336130"/>
                <a:gd name="connsiteY47-2156" fmla="*/ 95250 h 2167322"/>
                <a:gd name="connsiteX48-2157" fmla="*/ 1807367 w 3336130"/>
                <a:gd name="connsiteY48-2158" fmla="*/ 85725 h 2167322"/>
                <a:gd name="connsiteX49-2159" fmla="*/ 1821655 w 3336130"/>
                <a:gd name="connsiteY49-2160" fmla="*/ 76200 h 2167322"/>
                <a:gd name="connsiteX50-2161" fmla="*/ 1854992 w 3336130"/>
                <a:gd name="connsiteY50-2162" fmla="*/ 90487 h 2167322"/>
                <a:gd name="connsiteX51-2163" fmla="*/ 1883567 w 3336130"/>
                <a:gd name="connsiteY51-2164" fmla="*/ 100012 h 2167322"/>
                <a:gd name="connsiteX52-2165" fmla="*/ 1926430 w 3336130"/>
                <a:gd name="connsiteY52-2166" fmla="*/ 104775 h 2167322"/>
                <a:gd name="connsiteX53-2167" fmla="*/ 1950242 w 3336130"/>
                <a:gd name="connsiteY53-2168" fmla="*/ 109537 h 2167322"/>
                <a:gd name="connsiteX54-2169" fmla="*/ 1978817 w 3336130"/>
                <a:gd name="connsiteY54-2170" fmla="*/ 114300 h 2167322"/>
                <a:gd name="connsiteX55-2171" fmla="*/ 2078830 w 3336130"/>
                <a:gd name="connsiteY55-2172" fmla="*/ 109537 h 2167322"/>
                <a:gd name="connsiteX56-2173" fmla="*/ 2083592 w 3336130"/>
                <a:gd name="connsiteY56-2174" fmla="*/ 95250 h 2167322"/>
                <a:gd name="connsiteX57-2175" fmla="*/ 2064542 w 3336130"/>
                <a:gd name="connsiteY57-2176" fmla="*/ 71437 h 2167322"/>
                <a:gd name="connsiteX58-2177" fmla="*/ 2050255 w 3336130"/>
                <a:gd name="connsiteY58-2178" fmla="*/ 76200 h 2167322"/>
                <a:gd name="connsiteX59-2179" fmla="*/ 2055017 w 3336130"/>
                <a:gd name="connsiteY59-2180" fmla="*/ 47625 h 2167322"/>
                <a:gd name="connsiteX60-2181" fmla="*/ 2093117 w 3336130"/>
                <a:gd name="connsiteY60-2182" fmla="*/ 42862 h 2167322"/>
                <a:gd name="connsiteX61-2183" fmla="*/ 2107405 w 3336130"/>
                <a:gd name="connsiteY61-2184" fmla="*/ 38100 h 2167322"/>
                <a:gd name="connsiteX62-2185" fmla="*/ 2116930 w 3336130"/>
                <a:gd name="connsiteY62-2186" fmla="*/ 52387 h 2167322"/>
                <a:gd name="connsiteX63-2187" fmla="*/ 2131217 w 3336130"/>
                <a:gd name="connsiteY63-2188" fmla="*/ 61912 h 2167322"/>
                <a:gd name="connsiteX64-2189" fmla="*/ 2140742 w 3336130"/>
                <a:gd name="connsiteY64-2190" fmla="*/ 76200 h 2167322"/>
                <a:gd name="connsiteX65-2191" fmla="*/ 2140742 w 3336130"/>
                <a:gd name="connsiteY65-2192" fmla="*/ 119062 h 2167322"/>
                <a:gd name="connsiteX66-2193" fmla="*/ 2155030 w 3336130"/>
                <a:gd name="connsiteY66-2194" fmla="*/ 123825 h 2167322"/>
                <a:gd name="connsiteX67-2195" fmla="*/ 2178842 w 3336130"/>
                <a:gd name="connsiteY67-2196" fmla="*/ 104775 h 2167322"/>
                <a:gd name="connsiteX68-2197" fmla="*/ 2183605 w 3336130"/>
                <a:gd name="connsiteY68-2198" fmla="*/ 90487 h 2167322"/>
                <a:gd name="connsiteX69-2199" fmla="*/ 2197892 w 3336130"/>
                <a:gd name="connsiteY69-2200" fmla="*/ 85725 h 2167322"/>
                <a:gd name="connsiteX70-2201" fmla="*/ 2202655 w 3336130"/>
                <a:gd name="connsiteY70-2202" fmla="*/ 71437 h 2167322"/>
                <a:gd name="connsiteX71-2203" fmla="*/ 2216942 w 3336130"/>
                <a:gd name="connsiteY71-2204" fmla="*/ 66675 h 2167322"/>
                <a:gd name="connsiteX72-2205" fmla="*/ 2231230 w 3336130"/>
                <a:gd name="connsiteY72-2206" fmla="*/ 57150 h 2167322"/>
                <a:gd name="connsiteX73-2207" fmla="*/ 2259805 w 3336130"/>
                <a:gd name="connsiteY73-2208" fmla="*/ 47625 h 2167322"/>
                <a:gd name="connsiteX74-2209" fmla="*/ 2274092 w 3336130"/>
                <a:gd name="connsiteY74-2210" fmla="*/ 52387 h 2167322"/>
                <a:gd name="connsiteX75-2211" fmla="*/ 2283617 w 3336130"/>
                <a:gd name="connsiteY75-2212" fmla="*/ 66675 h 2167322"/>
                <a:gd name="connsiteX76-2213" fmla="*/ 2297905 w 3336130"/>
                <a:gd name="connsiteY76-2214" fmla="*/ 76200 h 2167322"/>
                <a:gd name="connsiteX77-2215" fmla="*/ 2321717 w 3336130"/>
                <a:gd name="connsiteY77-2216" fmla="*/ 95250 h 2167322"/>
                <a:gd name="connsiteX78-2217" fmla="*/ 2340767 w 3336130"/>
                <a:gd name="connsiteY78-2218" fmla="*/ 66675 h 2167322"/>
                <a:gd name="connsiteX79-2219" fmla="*/ 2369342 w 3336130"/>
                <a:gd name="connsiteY79-2220" fmla="*/ 71437 h 2167322"/>
                <a:gd name="connsiteX80-2221" fmla="*/ 2374105 w 3336130"/>
                <a:gd name="connsiteY80-2222" fmla="*/ 85725 h 2167322"/>
                <a:gd name="connsiteX81-2223" fmla="*/ 2359817 w 3336130"/>
                <a:gd name="connsiteY81-2224" fmla="*/ 119062 h 2167322"/>
                <a:gd name="connsiteX82-2225" fmla="*/ 2402680 w 3336130"/>
                <a:gd name="connsiteY82-2226" fmla="*/ 123825 h 2167322"/>
                <a:gd name="connsiteX83-2227" fmla="*/ 2416967 w 3336130"/>
                <a:gd name="connsiteY83-2228" fmla="*/ 133350 h 2167322"/>
                <a:gd name="connsiteX84-2229" fmla="*/ 2421730 w 3336130"/>
                <a:gd name="connsiteY84-2230" fmla="*/ 119062 h 2167322"/>
                <a:gd name="connsiteX85-2231" fmla="*/ 2445542 w 3336130"/>
                <a:gd name="connsiteY85-2232" fmla="*/ 95250 h 2167322"/>
                <a:gd name="connsiteX86-2233" fmla="*/ 2459830 w 3336130"/>
                <a:gd name="connsiteY86-2234" fmla="*/ 66675 h 2167322"/>
                <a:gd name="connsiteX87-2235" fmla="*/ 2464592 w 3336130"/>
                <a:gd name="connsiteY87-2236" fmla="*/ 52387 h 2167322"/>
                <a:gd name="connsiteX88-2237" fmla="*/ 2545555 w 3336130"/>
                <a:gd name="connsiteY88-2238" fmla="*/ 57150 h 2167322"/>
                <a:gd name="connsiteX89-2239" fmla="*/ 2559842 w 3336130"/>
                <a:gd name="connsiteY89-2240" fmla="*/ 61912 h 2167322"/>
                <a:gd name="connsiteX90-2241" fmla="*/ 2569367 w 3336130"/>
                <a:gd name="connsiteY90-2242" fmla="*/ 76200 h 2167322"/>
                <a:gd name="connsiteX91-2243" fmla="*/ 2555080 w 3336130"/>
                <a:gd name="connsiteY91-2244" fmla="*/ 85725 h 2167322"/>
                <a:gd name="connsiteX92-2245" fmla="*/ 2569367 w 3336130"/>
                <a:gd name="connsiteY92-2246" fmla="*/ 123825 h 2167322"/>
                <a:gd name="connsiteX93-2247" fmla="*/ 2583655 w 3336130"/>
                <a:gd name="connsiteY93-2248" fmla="*/ 133350 h 2167322"/>
                <a:gd name="connsiteX94-2249" fmla="*/ 2550317 w 3336130"/>
                <a:gd name="connsiteY94-2250" fmla="*/ 142875 h 2167322"/>
                <a:gd name="connsiteX95-2251" fmla="*/ 2521742 w 3336130"/>
                <a:gd name="connsiteY95-2252" fmla="*/ 152400 h 2167322"/>
                <a:gd name="connsiteX96-2253" fmla="*/ 2507455 w 3336130"/>
                <a:gd name="connsiteY96-2254" fmla="*/ 157162 h 2167322"/>
                <a:gd name="connsiteX97-2255" fmla="*/ 2493167 w 3336130"/>
                <a:gd name="connsiteY97-2256" fmla="*/ 166687 h 2167322"/>
                <a:gd name="connsiteX98-2257" fmla="*/ 2436017 w 3336130"/>
                <a:gd name="connsiteY98-2258" fmla="*/ 157162 h 2167322"/>
                <a:gd name="connsiteX99-2259" fmla="*/ 2416967 w 3336130"/>
                <a:gd name="connsiteY99-2260" fmla="*/ 185737 h 2167322"/>
                <a:gd name="connsiteX100-2261" fmla="*/ 2402680 w 3336130"/>
                <a:gd name="connsiteY100-2262" fmla="*/ 195262 h 2167322"/>
                <a:gd name="connsiteX101-2263" fmla="*/ 2393155 w 3336130"/>
                <a:gd name="connsiteY101-2264" fmla="*/ 223837 h 2167322"/>
                <a:gd name="connsiteX102-2265" fmla="*/ 2364580 w 3336130"/>
                <a:gd name="connsiteY102-2266" fmla="*/ 238125 h 2167322"/>
                <a:gd name="connsiteX103-2267" fmla="*/ 2293142 w 3336130"/>
                <a:gd name="connsiteY103-2268" fmla="*/ 252412 h 2167322"/>
                <a:gd name="connsiteX104-2269" fmla="*/ 2288380 w 3336130"/>
                <a:gd name="connsiteY104-2270" fmla="*/ 266700 h 2167322"/>
                <a:gd name="connsiteX105-2271" fmla="*/ 2259805 w 3336130"/>
                <a:gd name="connsiteY105-2272" fmla="*/ 280987 h 2167322"/>
                <a:gd name="connsiteX106-2273" fmla="*/ 2231230 w 3336130"/>
                <a:gd name="connsiteY106-2274" fmla="*/ 300037 h 2167322"/>
                <a:gd name="connsiteX107-2275" fmla="*/ 2212180 w 3336130"/>
                <a:gd name="connsiteY107-2276" fmla="*/ 309562 h 2167322"/>
                <a:gd name="connsiteX108-2277" fmla="*/ 2197892 w 3336130"/>
                <a:gd name="connsiteY108-2278" fmla="*/ 323850 h 2167322"/>
                <a:gd name="connsiteX109-2279" fmla="*/ 2193130 w 3336130"/>
                <a:gd name="connsiteY109-2280" fmla="*/ 338137 h 2167322"/>
                <a:gd name="connsiteX110-2281" fmla="*/ 2183605 w 3336130"/>
                <a:gd name="connsiteY110-2282" fmla="*/ 371475 h 2167322"/>
                <a:gd name="connsiteX111-2283" fmla="*/ 2174080 w 3336130"/>
                <a:gd name="connsiteY111-2284" fmla="*/ 385762 h 2167322"/>
                <a:gd name="connsiteX112-2285" fmla="*/ 2178842 w 3336130"/>
                <a:gd name="connsiteY112-2286" fmla="*/ 419100 h 2167322"/>
                <a:gd name="connsiteX113-2287" fmla="*/ 2207417 w 3336130"/>
                <a:gd name="connsiteY113-2288" fmla="*/ 428625 h 2167322"/>
                <a:gd name="connsiteX114-2289" fmla="*/ 2216942 w 3336130"/>
                <a:gd name="connsiteY114-2290" fmla="*/ 442912 h 2167322"/>
                <a:gd name="connsiteX115-2291" fmla="*/ 2231230 w 3336130"/>
                <a:gd name="connsiteY115-2292" fmla="*/ 447675 h 2167322"/>
                <a:gd name="connsiteX116-2293" fmla="*/ 2264567 w 3336130"/>
                <a:gd name="connsiteY116-2294" fmla="*/ 481012 h 2167322"/>
                <a:gd name="connsiteX117-2295" fmla="*/ 2297905 w 3336130"/>
                <a:gd name="connsiteY117-2296" fmla="*/ 476250 h 2167322"/>
                <a:gd name="connsiteX118-2297" fmla="*/ 2345530 w 3336130"/>
                <a:gd name="connsiteY118-2298" fmla="*/ 485775 h 2167322"/>
                <a:gd name="connsiteX119-2299" fmla="*/ 2355055 w 3336130"/>
                <a:gd name="connsiteY119-2300" fmla="*/ 500062 h 2167322"/>
                <a:gd name="connsiteX120-2301" fmla="*/ 2383630 w 3336130"/>
                <a:gd name="connsiteY120-2302" fmla="*/ 509587 h 2167322"/>
                <a:gd name="connsiteX121-2303" fmla="*/ 2440780 w 3336130"/>
                <a:gd name="connsiteY121-2304" fmla="*/ 523875 h 2167322"/>
                <a:gd name="connsiteX122-2305" fmla="*/ 2469355 w 3336130"/>
                <a:gd name="connsiteY122-2306" fmla="*/ 533400 h 2167322"/>
                <a:gd name="connsiteX123-2307" fmla="*/ 2483642 w 3336130"/>
                <a:gd name="connsiteY123-2308" fmla="*/ 538162 h 2167322"/>
                <a:gd name="connsiteX124-2309" fmla="*/ 2540792 w 3336130"/>
                <a:gd name="connsiteY124-2310" fmla="*/ 542925 h 2167322"/>
                <a:gd name="connsiteX125-2311" fmla="*/ 2550317 w 3336130"/>
                <a:gd name="connsiteY125-2312" fmla="*/ 571500 h 2167322"/>
                <a:gd name="connsiteX126-2313" fmla="*/ 2559842 w 3336130"/>
                <a:gd name="connsiteY126-2314" fmla="*/ 604837 h 2167322"/>
                <a:gd name="connsiteX127-2315" fmla="*/ 2578892 w 3336130"/>
                <a:gd name="connsiteY127-2316" fmla="*/ 609600 h 2167322"/>
                <a:gd name="connsiteX128-2317" fmla="*/ 2578892 w 3336130"/>
                <a:gd name="connsiteY128-2318" fmla="*/ 628650 h 2167322"/>
                <a:gd name="connsiteX129-2319" fmla="*/ 2588417 w 3336130"/>
                <a:gd name="connsiteY129-2320" fmla="*/ 642937 h 2167322"/>
                <a:gd name="connsiteX130-2321" fmla="*/ 2616992 w 3336130"/>
                <a:gd name="connsiteY130-2322" fmla="*/ 661987 h 2167322"/>
                <a:gd name="connsiteX131-2323" fmla="*/ 2650330 w 3336130"/>
                <a:gd name="connsiteY131-2324" fmla="*/ 642937 h 2167322"/>
                <a:gd name="connsiteX132-2325" fmla="*/ 2640805 w 3336130"/>
                <a:gd name="connsiteY132-2326" fmla="*/ 590550 h 2167322"/>
                <a:gd name="connsiteX133-2327" fmla="*/ 2631280 w 3336130"/>
                <a:gd name="connsiteY133-2328" fmla="*/ 561975 h 2167322"/>
                <a:gd name="connsiteX134-2329" fmla="*/ 2674142 w 3336130"/>
                <a:gd name="connsiteY134-2330" fmla="*/ 547687 h 2167322"/>
                <a:gd name="connsiteX135-2331" fmla="*/ 2688430 w 3336130"/>
                <a:gd name="connsiteY135-2332" fmla="*/ 542925 h 2167322"/>
                <a:gd name="connsiteX136-2333" fmla="*/ 2702717 w 3336130"/>
                <a:gd name="connsiteY136-2334" fmla="*/ 533400 h 2167322"/>
                <a:gd name="connsiteX137-2335" fmla="*/ 2717005 w 3336130"/>
                <a:gd name="connsiteY137-2336" fmla="*/ 504825 h 2167322"/>
                <a:gd name="connsiteX138-2337" fmla="*/ 2726530 w 3336130"/>
                <a:gd name="connsiteY138-2338" fmla="*/ 490537 h 2167322"/>
                <a:gd name="connsiteX139-2339" fmla="*/ 2712242 w 3336130"/>
                <a:gd name="connsiteY139-2340" fmla="*/ 461962 h 2167322"/>
                <a:gd name="connsiteX140-2341" fmla="*/ 2697955 w 3336130"/>
                <a:gd name="connsiteY140-2342" fmla="*/ 452437 h 2167322"/>
                <a:gd name="connsiteX141-2343" fmla="*/ 2693192 w 3336130"/>
                <a:gd name="connsiteY141-2344" fmla="*/ 438150 h 2167322"/>
                <a:gd name="connsiteX142-2345" fmla="*/ 2664617 w 3336130"/>
                <a:gd name="connsiteY142-2346" fmla="*/ 428625 h 2167322"/>
                <a:gd name="connsiteX143-2347" fmla="*/ 2678905 w 3336130"/>
                <a:gd name="connsiteY143-2348" fmla="*/ 395287 h 2167322"/>
                <a:gd name="connsiteX144-2349" fmla="*/ 2688430 w 3336130"/>
                <a:gd name="connsiteY144-2350" fmla="*/ 366712 h 2167322"/>
                <a:gd name="connsiteX145-2351" fmla="*/ 2683667 w 3336130"/>
                <a:gd name="connsiteY145-2352" fmla="*/ 352425 h 2167322"/>
                <a:gd name="connsiteX146-2353" fmla="*/ 2693192 w 3336130"/>
                <a:gd name="connsiteY146-2354" fmla="*/ 323850 h 2167322"/>
                <a:gd name="connsiteX147-2355" fmla="*/ 2688430 w 3336130"/>
                <a:gd name="connsiteY147-2356" fmla="*/ 304800 h 2167322"/>
                <a:gd name="connsiteX148-2357" fmla="*/ 2688430 w 3336130"/>
                <a:gd name="connsiteY148-2358" fmla="*/ 295275 h 2167322"/>
                <a:gd name="connsiteX149-2359" fmla="*/ 2769392 w 3336130"/>
                <a:gd name="connsiteY149-2360" fmla="*/ 300037 h 2167322"/>
                <a:gd name="connsiteX150-2361" fmla="*/ 2797967 w 3336130"/>
                <a:gd name="connsiteY150-2362" fmla="*/ 309562 h 2167322"/>
                <a:gd name="connsiteX151-2363" fmla="*/ 2812255 w 3336130"/>
                <a:gd name="connsiteY151-2364" fmla="*/ 300037 h 2167322"/>
                <a:gd name="connsiteX152-2365" fmla="*/ 2840830 w 3336130"/>
                <a:gd name="connsiteY152-2366" fmla="*/ 323850 h 2167322"/>
                <a:gd name="connsiteX153-2367" fmla="*/ 2869405 w 3336130"/>
                <a:gd name="connsiteY153-2368" fmla="*/ 338137 h 2167322"/>
                <a:gd name="connsiteX154-2369" fmla="*/ 2883692 w 3336130"/>
                <a:gd name="connsiteY154-2370" fmla="*/ 347662 h 2167322"/>
                <a:gd name="connsiteX155-2371" fmla="*/ 2902742 w 3336130"/>
                <a:gd name="connsiteY155-2372" fmla="*/ 342900 h 2167322"/>
                <a:gd name="connsiteX156-2373" fmla="*/ 2921792 w 3336130"/>
                <a:gd name="connsiteY156-2374" fmla="*/ 347662 h 2167322"/>
                <a:gd name="connsiteX157-2375" fmla="*/ 2931317 w 3336130"/>
                <a:gd name="connsiteY157-2376" fmla="*/ 361950 h 2167322"/>
                <a:gd name="connsiteX158-2377" fmla="*/ 2921792 w 3336130"/>
                <a:gd name="connsiteY158-2378" fmla="*/ 395287 h 2167322"/>
                <a:gd name="connsiteX159-2379" fmla="*/ 2926555 w 3336130"/>
                <a:gd name="connsiteY159-2380" fmla="*/ 414337 h 2167322"/>
                <a:gd name="connsiteX160-2381" fmla="*/ 2955130 w 3336130"/>
                <a:gd name="connsiteY160-2382" fmla="*/ 423862 h 2167322"/>
                <a:gd name="connsiteX161-2383" fmla="*/ 2978942 w 3336130"/>
                <a:gd name="connsiteY161-2384" fmla="*/ 447675 h 2167322"/>
                <a:gd name="connsiteX162-2385" fmla="*/ 3002755 w 3336130"/>
                <a:gd name="connsiteY162-2386" fmla="*/ 442912 h 2167322"/>
                <a:gd name="connsiteX163-2387" fmla="*/ 3031330 w 3336130"/>
                <a:gd name="connsiteY163-2388" fmla="*/ 433387 h 2167322"/>
                <a:gd name="connsiteX164-2389" fmla="*/ 3050380 w 3336130"/>
                <a:gd name="connsiteY164-2390" fmla="*/ 404812 h 2167322"/>
                <a:gd name="connsiteX165-2391" fmla="*/ 3059905 w 3336130"/>
                <a:gd name="connsiteY165-2392" fmla="*/ 390525 h 2167322"/>
                <a:gd name="connsiteX166-2393" fmla="*/ 3074192 w 3336130"/>
                <a:gd name="connsiteY166-2394" fmla="*/ 381000 h 2167322"/>
                <a:gd name="connsiteX167-2395" fmla="*/ 3098005 w 3336130"/>
                <a:gd name="connsiteY167-2396" fmla="*/ 400050 h 2167322"/>
                <a:gd name="connsiteX168-2397" fmla="*/ 3126580 w 3336130"/>
                <a:gd name="connsiteY168-2398" fmla="*/ 419100 h 2167322"/>
                <a:gd name="connsiteX169-2399" fmla="*/ 3140867 w 3336130"/>
                <a:gd name="connsiteY169-2400" fmla="*/ 428625 h 2167322"/>
                <a:gd name="connsiteX170-2401" fmla="*/ 3159917 w 3336130"/>
                <a:gd name="connsiteY170-2402" fmla="*/ 457200 h 2167322"/>
                <a:gd name="connsiteX171-2403" fmla="*/ 3174205 w 3336130"/>
                <a:gd name="connsiteY171-2404" fmla="*/ 504825 h 2167322"/>
                <a:gd name="connsiteX172-2405" fmla="*/ 3178967 w 3336130"/>
                <a:gd name="connsiteY172-2406" fmla="*/ 519112 h 2167322"/>
                <a:gd name="connsiteX173-2407" fmla="*/ 3193255 w 3336130"/>
                <a:gd name="connsiteY173-2408" fmla="*/ 528637 h 2167322"/>
                <a:gd name="connsiteX174-2409" fmla="*/ 3221830 w 3336130"/>
                <a:gd name="connsiteY174-2410" fmla="*/ 538162 h 2167322"/>
                <a:gd name="connsiteX175-2411" fmla="*/ 3250405 w 3336130"/>
                <a:gd name="connsiteY175-2412" fmla="*/ 547687 h 2167322"/>
                <a:gd name="connsiteX176-2413" fmla="*/ 3264692 w 3336130"/>
                <a:gd name="connsiteY176-2414" fmla="*/ 552450 h 2167322"/>
                <a:gd name="connsiteX177-2415" fmla="*/ 3307555 w 3336130"/>
                <a:gd name="connsiteY177-2416" fmla="*/ 581025 h 2167322"/>
                <a:gd name="connsiteX178-2417" fmla="*/ 3321842 w 3336130"/>
                <a:gd name="connsiteY178-2418" fmla="*/ 590550 h 2167322"/>
                <a:gd name="connsiteX179-2419" fmla="*/ 3336130 w 3336130"/>
                <a:gd name="connsiteY179-2420" fmla="*/ 642937 h 2167322"/>
                <a:gd name="connsiteX180-2421" fmla="*/ 3331367 w 3336130"/>
                <a:gd name="connsiteY180-2422" fmla="*/ 657225 h 2167322"/>
                <a:gd name="connsiteX181-2423" fmla="*/ 3298030 w 3336130"/>
                <a:gd name="connsiteY181-2424" fmla="*/ 661987 h 2167322"/>
                <a:gd name="connsiteX182-2425" fmla="*/ 3283742 w 3336130"/>
                <a:gd name="connsiteY182-2426" fmla="*/ 671512 h 2167322"/>
                <a:gd name="connsiteX183-2427" fmla="*/ 3240880 w 3336130"/>
                <a:gd name="connsiteY183-2428" fmla="*/ 681037 h 2167322"/>
                <a:gd name="connsiteX184-2429" fmla="*/ 3226592 w 3336130"/>
                <a:gd name="connsiteY184-2430" fmla="*/ 695325 h 2167322"/>
                <a:gd name="connsiteX185-2431" fmla="*/ 3198017 w 3336130"/>
                <a:gd name="connsiteY185-2432" fmla="*/ 704850 h 2167322"/>
                <a:gd name="connsiteX186-2433" fmla="*/ 3183730 w 3336130"/>
                <a:gd name="connsiteY186-2434" fmla="*/ 714375 h 2167322"/>
                <a:gd name="connsiteX187-2435" fmla="*/ 3031330 w 3336130"/>
                <a:gd name="connsiteY187-2436" fmla="*/ 700087 h 2167322"/>
                <a:gd name="connsiteX188-2437" fmla="*/ 3002755 w 3336130"/>
                <a:gd name="connsiteY188-2438" fmla="*/ 709612 h 2167322"/>
                <a:gd name="connsiteX189-2439" fmla="*/ 2988467 w 3336130"/>
                <a:gd name="connsiteY189-2440" fmla="*/ 714375 h 2167322"/>
                <a:gd name="connsiteX190-2441" fmla="*/ 2978942 w 3336130"/>
                <a:gd name="connsiteY190-2442" fmla="*/ 742950 h 2167322"/>
                <a:gd name="connsiteX191-2443" fmla="*/ 2936080 w 3336130"/>
                <a:gd name="connsiteY191-2444" fmla="*/ 762000 h 2167322"/>
                <a:gd name="connsiteX192-2445" fmla="*/ 2926555 w 3336130"/>
                <a:gd name="connsiteY192-2446" fmla="*/ 776287 h 2167322"/>
                <a:gd name="connsiteX193-2447" fmla="*/ 2921792 w 3336130"/>
                <a:gd name="connsiteY193-2448" fmla="*/ 790575 h 2167322"/>
                <a:gd name="connsiteX194-2449" fmla="*/ 2902742 w 3336130"/>
                <a:gd name="connsiteY194-2450" fmla="*/ 819150 h 2167322"/>
                <a:gd name="connsiteX195-2451" fmla="*/ 2912267 w 3336130"/>
                <a:gd name="connsiteY195-2452" fmla="*/ 804862 h 2167322"/>
                <a:gd name="connsiteX196-2453" fmla="*/ 2926555 w 3336130"/>
                <a:gd name="connsiteY196-2454" fmla="*/ 795337 h 2167322"/>
                <a:gd name="connsiteX197-2455" fmla="*/ 2945605 w 3336130"/>
                <a:gd name="connsiteY197-2456" fmla="*/ 776287 h 2167322"/>
                <a:gd name="connsiteX198-2457" fmla="*/ 2974180 w 3336130"/>
                <a:gd name="connsiteY198-2458" fmla="*/ 757237 h 2167322"/>
                <a:gd name="connsiteX199-2459" fmla="*/ 3021805 w 3336130"/>
                <a:gd name="connsiteY199-2460" fmla="*/ 742950 h 2167322"/>
                <a:gd name="connsiteX200-2461" fmla="*/ 3045617 w 3336130"/>
                <a:gd name="connsiteY200-2462" fmla="*/ 747712 h 2167322"/>
                <a:gd name="connsiteX201-2463" fmla="*/ 3074192 w 3336130"/>
                <a:gd name="connsiteY201-2464" fmla="*/ 757237 h 2167322"/>
                <a:gd name="connsiteX202-2465" fmla="*/ 3074192 w 3336130"/>
                <a:gd name="connsiteY202-2466" fmla="*/ 823912 h 2167322"/>
                <a:gd name="connsiteX203-2467" fmla="*/ 3121817 w 3336130"/>
                <a:gd name="connsiteY203-2468" fmla="*/ 838200 h 2167322"/>
                <a:gd name="connsiteX204-2469" fmla="*/ 3155155 w 3336130"/>
                <a:gd name="connsiteY204-2470" fmla="*/ 842962 h 2167322"/>
                <a:gd name="connsiteX205-2471" fmla="*/ 3164680 w 3336130"/>
                <a:gd name="connsiteY205-2472" fmla="*/ 828675 h 2167322"/>
                <a:gd name="connsiteX206-2473" fmla="*/ 3183730 w 3336130"/>
                <a:gd name="connsiteY206-2474" fmla="*/ 823912 h 2167322"/>
                <a:gd name="connsiteX207-2475" fmla="*/ 3202780 w 3336130"/>
                <a:gd name="connsiteY207-2476" fmla="*/ 828675 h 2167322"/>
                <a:gd name="connsiteX208-2477" fmla="*/ 3198017 w 3336130"/>
                <a:gd name="connsiteY208-2478" fmla="*/ 852487 h 2167322"/>
                <a:gd name="connsiteX209-2479" fmla="*/ 3193255 w 3336130"/>
                <a:gd name="connsiteY209-2480" fmla="*/ 866775 h 2167322"/>
                <a:gd name="connsiteX210-2481" fmla="*/ 3178967 w 3336130"/>
                <a:gd name="connsiteY210-2482" fmla="*/ 871537 h 2167322"/>
                <a:gd name="connsiteX211-2483" fmla="*/ 3150392 w 3336130"/>
                <a:gd name="connsiteY211-2484" fmla="*/ 876300 h 2167322"/>
                <a:gd name="connsiteX212-2485" fmla="*/ 3136105 w 3336130"/>
                <a:gd name="connsiteY212-2486" fmla="*/ 885825 h 2167322"/>
                <a:gd name="connsiteX213-2487" fmla="*/ 3093242 w 3336130"/>
                <a:gd name="connsiteY213-2488" fmla="*/ 900112 h 2167322"/>
                <a:gd name="connsiteX214-2489" fmla="*/ 3078955 w 3336130"/>
                <a:gd name="connsiteY214-2490" fmla="*/ 904875 h 2167322"/>
                <a:gd name="connsiteX215-2491" fmla="*/ 3064667 w 3336130"/>
                <a:gd name="connsiteY215-2492" fmla="*/ 909637 h 2167322"/>
                <a:gd name="connsiteX216-2493" fmla="*/ 3036092 w 3336130"/>
                <a:gd name="connsiteY216-2494" fmla="*/ 928687 h 2167322"/>
                <a:gd name="connsiteX217-2495" fmla="*/ 3021805 w 3336130"/>
                <a:gd name="connsiteY217-2496" fmla="*/ 923925 h 2167322"/>
                <a:gd name="connsiteX218-2497" fmla="*/ 3045617 w 3336130"/>
                <a:gd name="connsiteY218-2498" fmla="*/ 890587 h 2167322"/>
                <a:gd name="connsiteX219-2499" fmla="*/ 3050380 w 3336130"/>
                <a:gd name="connsiteY219-2500" fmla="*/ 876300 h 2167322"/>
                <a:gd name="connsiteX220-2501" fmla="*/ 3012280 w 3336130"/>
                <a:gd name="connsiteY220-2502" fmla="*/ 876300 h 2167322"/>
                <a:gd name="connsiteX221-2503" fmla="*/ 3002755 w 3336130"/>
                <a:gd name="connsiteY221-2504" fmla="*/ 890587 h 2167322"/>
                <a:gd name="connsiteX222-2505" fmla="*/ 2959892 w 3336130"/>
                <a:gd name="connsiteY222-2506" fmla="*/ 909637 h 2167322"/>
                <a:gd name="connsiteX223-2507" fmla="*/ 2945605 w 3336130"/>
                <a:gd name="connsiteY223-2508" fmla="*/ 914400 h 2167322"/>
                <a:gd name="connsiteX224-2509" fmla="*/ 2917030 w 3336130"/>
                <a:gd name="connsiteY224-2510" fmla="*/ 923925 h 2167322"/>
                <a:gd name="connsiteX225-2511" fmla="*/ 2902742 w 3336130"/>
                <a:gd name="connsiteY225-2512" fmla="*/ 928687 h 2167322"/>
                <a:gd name="connsiteX226-2513" fmla="*/ 2888455 w 3336130"/>
                <a:gd name="connsiteY226-2514" fmla="*/ 981075 h 2167322"/>
                <a:gd name="connsiteX227-2515" fmla="*/ 2902742 w 3336130"/>
                <a:gd name="connsiteY227-2516" fmla="*/ 990600 h 2167322"/>
                <a:gd name="connsiteX228-2517" fmla="*/ 2888455 w 3336130"/>
                <a:gd name="connsiteY228-2518" fmla="*/ 1000125 h 2167322"/>
                <a:gd name="connsiteX229-2519" fmla="*/ 2859880 w 3336130"/>
                <a:gd name="connsiteY229-2520" fmla="*/ 1009650 h 2167322"/>
                <a:gd name="connsiteX230-2521" fmla="*/ 2831305 w 3336130"/>
                <a:gd name="connsiteY230-2522" fmla="*/ 1019175 h 2167322"/>
                <a:gd name="connsiteX231-2523" fmla="*/ 2817017 w 3336130"/>
                <a:gd name="connsiteY231-2524" fmla="*/ 1023937 h 2167322"/>
                <a:gd name="connsiteX232-2525" fmla="*/ 2802730 w 3336130"/>
                <a:gd name="connsiteY232-2526" fmla="*/ 1028700 h 2167322"/>
                <a:gd name="connsiteX233-2527" fmla="*/ 2778917 w 3336130"/>
                <a:gd name="connsiteY233-2528" fmla="*/ 1066800 h 2167322"/>
                <a:gd name="connsiteX234-2529" fmla="*/ 2755105 w 3336130"/>
                <a:gd name="connsiteY234-2530" fmla="*/ 1138237 h 2167322"/>
                <a:gd name="connsiteX235-2531" fmla="*/ 2750342 w 3336130"/>
                <a:gd name="connsiteY235-2532" fmla="*/ 1152525 h 2167322"/>
                <a:gd name="connsiteX236-2533" fmla="*/ 2745580 w 3336130"/>
                <a:gd name="connsiteY236-2534" fmla="*/ 1166812 h 2167322"/>
                <a:gd name="connsiteX237-2535" fmla="*/ 2731292 w 3336130"/>
                <a:gd name="connsiteY237-2536" fmla="*/ 1228725 h 2167322"/>
                <a:gd name="connsiteX238-2537" fmla="*/ 2721767 w 3336130"/>
                <a:gd name="connsiteY238-2538" fmla="*/ 1243012 h 2167322"/>
                <a:gd name="connsiteX239-2539" fmla="*/ 2688430 w 3336130"/>
                <a:gd name="connsiteY239-2540" fmla="*/ 1252537 h 2167322"/>
                <a:gd name="connsiteX240-2541" fmla="*/ 2659855 w 3336130"/>
                <a:gd name="connsiteY240-2542" fmla="*/ 1266825 h 2167322"/>
                <a:gd name="connsiteX241-2543" fmla="*/ 2645567 w 3336130"/>
                <a:gd name="connsiteY241-2544" fmla="*/ 1271587 h 2167322"/>
                <a:gd name="connsiteX242-2545" fmla="*/ 2640805 w 3336130"/>
                <a:gd name="connsiteY242-2546" fmla="*/ 1285875 h 2167322"/>
                <a:gd name="connsiteX243-2547" fmla="*/ 2597942 w 3336130"/>
                <a:gd name="connsiteY243-2548" fmla="*/ 1309687 h 2167322"/>
                <a:gd name="connsiteX244-2549" fmla="*/ 2588417 w 3336130"/>
                <a:gd name="connsiteY244-2550" fmla="*/ 1323975 h 2167322"/>
                <a:gd name="connsiteX245-2551" fmla="*/ 2569367 w 3336130"/>
                <a:gd name="connsiteY245-2552" fmla="*/ 1343025 h 2167322"/>
                <a:gd name="connsiteX246-2553" fmla="*/ 2583655 w 3336130"/>
                <a:gd name="connsiteY246-2554" fmla="*/ 1390650 h 2167322"/>
                <a:gd name="connsiteX247-2555" fmla="*/ 2588417 w 3336130"/>
                <a:gd name="connsiteY247-2556" fmla="*/ 1404937 h 2167322"/>
                <a:gd name="connsiteX248-2557" fmla="*/ 2593180 w 3336130"/>
                <a:gd name="connsiteY248-2558" fmla="*/ 1419225 h 2167322"/>
                <a:gd name="connsiteX249-2559" fmla="*/ 2602705 w 3336130"/>
                <a:gd name="connsiteY249-2560" fmla="*/ 1452562 h 2167322"/>
                <a:gd name="connsiteX250-2561" fmla="*/ 2612230 w 3336130"/>
                <a:gd name="connsiteY250-2562" fmla="*/ 1500187 h 2167322"/>
                <a:gd name="connsiteX251-2563" fmla="*/ 2621755 w 3336130"/>
                <a:gd name="connsiteY251-2564" fmla="*/ 1514475 h 2167322"/>
                <a:gd name="connsiteX252-2565" fmla="*/ 2616992 w 3336130"/>
                <a:gd name="connsiteY252-2566" fmla="*/ 1538287 h 2167322"/>
                <a:gd name="connsiteX253-2567" fmla="*/ 2612230 w 3336130"/>
                <a:gd name="connsiteY253-2568" fmla="*/ 1552575 h 2167322"/>
                <a:gd name="connsiteX254-2569" fmla="*/ 2597942 w 3336130"/>
                <a:gd name="connsiteY254-2570" fmla="*/ 1557337 h 2167322"/>
                <a:gd name="connsiteX255-2571" fmla="*/ 2583655 w 3336130"/>
                <a:gd name="connsiteY255-2572" fmla="*/ 1552575 h 2167322"/>
                <a:gd name="connsiteX256-2573" fmla="*/ 2555080 w 3336130"/>
                <a:gd name="connsiteY256-2574" fmla="*/ 1495425 h 2167322"/>
                <a:gd name="connsiteX257-2575" fmla="*/ 2550317 w 3336130"/>
                <a:gd name="connsiteY257-2576" fmla="*/ 1481137 h 2167322"/>
                <a:gd name="connsiteX258-2577" fmla="*/ 2540792 w 3336130"/>
                <a:gd name="connsiteY258-2578" fmla="*/ 1466850 h 2167322"/>
                <a:gd name="connsiteX259-2579" fmla="*/ 2526505 w 3336130"/>
                <a:gd name="connsiteY259-2580" fmla="*/ 1404937 h 2167322"/>
                <a:gd name="connsiteX260-2581" fmla="*/ 2497930 w 3336130"/>
                <a:gd name="connsiteY260-2582" fmla="*/ 1395412 h 2167322"/>
                <a:gd name="connsiteX261-2583" fmla="*/ 2459830 w 3336130"/>
                <a:gd name="connsiteY261-2584" fmla="*/ 1400175 h 2167322"/>
                <a:gd name="connsiteX262-2585" fmla="*/ 2450305 w 3336130"/>
                <a:gd name="connsiteY262-2586" fmla="*/ 1385887 h 2167322"/>
                <a:gd name="connsiteX263-2587" fmla="*/ 2416967 w 3336130"/>
                <a:gd name="connsiteY263-2588" fmla="*/ 1376362 h 2167322"/>
                <a:gd name="connsiteX264-2589" fmla="*/ 2350292 w 3336130"/>
                <a:gd name="connsiteY264-2590" fmla="*/ 1381125 h 2167322"/>
                <a:gd name="connsiteX265-2591" fmla="*/ 2331242 w 3336130"/>
                <a:gd name="connsiteY265-2592" fmla="*/ 1409700 h 2167322"/>
                <a:gd name="connsiteX266-2593" fmla="*/ 2345530 w 3336130"/>
                <a:gd name="connsiteY266-2594" fmla="*/ 1419225 h 2167322"/>
                <a:gd name="connsiteX267-2595" fmla="*/ 2326480 w 3336130"/>
                <a:gd name="connsiteY267-2596" fmla="*/ 1423987 h 2167322"/>
                <a:gd name="connsiteX268-2597" fmla="*/ 2283617 w 3336130"/>
                <a:gd name="connsiteY268-2598" fmla="*/ 1414462 h 2167322"/>
                <a:gd name="connsiteX269-2599" fmla="*/ 2255042 w 3336130"/>
                <a:gd name="connsiteY269-2600" fmla="*/ 1404937 h 2167322"/>
                <a:gd name="connsiteX270-2601" fmla="*/ 2183605 w 3336130"/>
                <a:gd name="connsiteY270-2602" fmla="*/ 1419225 h 2167322"/>
                <a:gd name="connsiteX271-2603" fmla="*/ 2169317 w 3336130"/>
                <a:gd name="connsiteY271-2604" fmla="*/ 1433512 h 2167322"/>
                <a:gd name="connsiteX272-2605" fmla="*/ 2140742 w 3336130"/>
                <a:gd name="connsiteY272-2606" fmla="*/ 1443037 h 2167322"/>
                <a:gd name="connsiteX273-2607" fmla="*/ 2112167 w 3336130"/>
                <a:gd name="connsiteY273-2608" fmla="*/ 1462087 h 2167322"/>
                <a:gd name="connsiteX274-2609" fmla="*/ 2097880 w 3336130"/>
                <a:gd name="connsiteY274-2610" fmla="*/ 1471612 h 2167322"/>
                <a:gd name="connsiteX275-2611" fmla="*/ 2093117 w 3336130"/>
                <a:gd name="connsiteY275-2612" fmla="*/ 1552575 h 2167322"/>
                <a:gd name="connsiteX276-2613" fmla="*/ 2083592 w 3336130"/>
                <a:gd name="connsiteY276-2614" fmla="*/ 1566862 h 2167322"/>
                <a:gd name="connsiteX277-2615" fmla="*/ 2097880 w 3336130"/>
                <a:gd name="connsiteY277-2616" fmla="*/ 1695450 h 2167322"/>
                <a:gd name="connsiteX278-2617" fmla="*/ 2107405 w 3336130"/>
                <a:gd name="connsiteY278-2618" fmla="*/ 1709737 h 2167322"/>
                <a:gd name="connsiteX279-2619" fmla="*/ 2116930 w 3336130"/>
                <a:gd name="connsiteY279-2620" fmla="*/ 1738312 h 2167322"/>
                <a:gd name="connsiteX280-2621" fmla="*/ 2131217 w 3336130"/>
                <a:gd name="connsiteY280-2622" fmla="*/ 1766887 h 2167322"/>
                <a:gd name="connsiteX281-2623" fmla="*/ 2145505 w 3336130"/>
                <a:gd name="connsiteY281-2624" fmla="*/ 1771650 h 2167322"/>
                <a:gd name="connsiteX282-2625" fmla="*/ 2150267 w 3336130"/>
                <a:gd name="connsiteY282-2626" fmla="*/ 1785937 h 2167322"/>
                <a:gd name="connsiteX283-2627" fmla="*/ 2164555 w 3336130"/>
                <a:gd name="connsiteY283-2628" fmla="*/ 1790700 h 2167322"/>
                <a:gd name="connsiteX284-2629" fmla="*/ 2207417 w 3336130"/>
                <a:gd name="connsiteY284-2630" fmla="*/ 1781175 h 2167322"/>
                <a:gd name="connsiteX285-2631" fmla="*/ 2221705 w 3336130"/>
                <a:gd name="connsiteY285-2632" fmla="*/ 1771650 h 2167322"/>
                <a:gd name="connsiteX286-2633" fmla="*/ 2274092 w 3336130"/>
                <a:gd name="connsiteY286-2634" fmla="*/ 1766887 h 2167322"/>
                <a:gd name="connsiteX287-2635" fmla="*/ 2288380 w 3336130"/>
                <a:gd name="connsiteY287-2636" fmla="*/ 1762125 h 2167322"/>
                <a:gd name="connsiteX288-2637" fmla="*/ 2302667 w 3336130"/>
                <a:gd name="connsiteY288-2638" fmla="*/ 1752600 h 2167322"/>
                <a:gd name="connsiteX289-2639" fmla="*/ 2307430 w 3336130"/>
                <a:gd name="connsiteY289-2640" fmla="*/ 1733550 h 2167322"/>
                <a:gd name="connsiteX290-2641" fmla="*/ 2312192 w 3336130"/>
                <a:gd name="connsiteY290-2642" fmla="*/ 1719262 h 2167322"/>
                <a:gd name="connsiteX291-2643" fmla="*/ 2316955 w 3336130"/>
                <a:gd name="connsiteY291-2644" fmla="*/ 1700212 h 2167322"/>
                <a:gd name="connsiteX292-2645" fmla="*/ 2345530 w 3336130"/>
                <a:gd name="connsiteY292-2646" fmla="*/ 1690687 h 2167322"/>
                <a:gd name="connsiteX293-2647" fmla="*/ 2359817 w 3336130"/>
                <a:gd name="connsiteY293-2648" fmla="*/ 1685925 h 2167322"/>
                <a:gd name="connsiteX294-2649" fmla="*/ 2402680 w 3336130"/>
                <a:gd name="connsiteY294-2650" fmla="*/ 1690687 h 2167322"/>
                <a:gd name="connsiteX295-2651" fmla="*/ 2402680 w 3336130"/>
                <a:gd name="connsiteY295-2652" fmla="*/ 1728787 h 2167322"/>
                <a:gd name="connsiteX296-2653" fmla="*/ 2393155 w 3336130"/>
                <a:gd name="connsiteY296-2654" fmla="*/ 1743075 h 2167322"/>
                <a:gd name="connsiteX297-2655" fmla="*/ 2369342 w 3336130"/>
                <a:gd name="connsiteY297-2656" fmla="*/ 1781175 h 2167322"/>
                <a:gd name="connsiteX298-2657" fmla="*/ 2364580 w 3336130"/>
                <a:gd name="connsiteY298-2658" fmla="*/ 1843087 h 2167322"/>
                <a:gd name="connsiteX299-2659" fmla="*/ 2355055 w 3336130"/>
                <a:gd name="connsiteY299-2660" fmla="*/ 1857375 h 2167322"/>
                <a:gd name="connsiteX300-2661" fmla="*/ 2350292 w 3336130"/>
                <a:gd name="connsiteY300-2662" fmla="*/ 1871662 h 2167322"/>
                <a:gd name="connsiteX301-2663" fmla="*/ 2378867 w 3336130"/>
                <a:gd name="connsiteY301-2664" fmla="*/ 1866900 h 2167322"/>
                <a:gd name="connsiteX302-2665" fmla="*/ 2459830 w 3336130"/>
                <a:gd name="connsiteY302-2666" fmla="*/ 1871662 h 2167322"/>
                <a:gd name="connsiteX303-2667" fmla="*/ 2488405 w 3336130"/>
                <a:gd name="connsiteY303-2668" fmla="*/ 1885950 h 2167322"/>
                <a:gd name="connsiteX304-2669" fmla="*/ 2512217 w 3336130"/>
                <a:gd name="connsiteY304-2670" fmla="*/ 1905000 h 2167322"/>
                <a:gd name="connsiteX305-2671" fmla="*/ 2516980 w 3336130"/>
                <a:gd name="connsiteY305-2672" fmla="*/ 1943100 h 2167322"/>
                <a:gd name="connsiteX306-2673" fmla="*/ 2507455 w 3336130"/>
                <a:gd name="connsiteY306-2674" fmla="*/ 1971675 h 2167322"/>
                <a:gd name="connsiteX307-2675" fmla="*/ 2512217 w 3336130"/>
                <a:gd name="connsiteY307-2676" fmla="*/ 2005012 h 2167322"/>
                <a:gd name="connsiteX308-2677" fmla="*/ 2516980 w 3336130"/>
                <a:gd name="connsiteY308-2678" fmla="*/ 2019300 h 2167322"/>
                <a:gd name="connsiteX309-2679" fmla="*/ 2512217 w 3336130"/>
                <a:gd name="connsiteY309-2680" fmla="*/ 2033587 h 2167322"/>
                <a:gd name="connsiteX310-2681" fmla="*/ 2521742 w 3336130"/>
                <a:gd name="connsiteY310-2682" fmla="*/ 2071687 h 2167322"/>
                <a:gd name="connsiteX311-2683" fmla="*/ 2531267 w 3336130"/>
                <a:gd name="connsiteY311-2684" fmla="*/ 2085975 h 2167322"/>
                <a:gd name="connsiteX312-2685" fmla="*/ 2559842 w 3336130"/>
                <a:gd name="connsiteY312-2686" fmla="*/ 2095500 h 2167322"/>
                <a:gd name="connsiteX313-2687" fmla="*/ 2574130 w 3336130"/>
                <a:gd name="connsiteY313-2688" fmla="*/ 2100262 h 2167322"/>
                <a:gd name="connsiteX314-2689" fmla="*/ 2607467 w 3336130"/>
                <a:gd name="connsiteY314-2690" fmla="*/ 2095500 h 2167322"/>
                <a:gd name="connsiteX315-2691" fmla="*/ 2636042 w 3336130"/>
                <a:gd name="connsiteY315-2692" fmla="*/ 2085975 h 2167322"/>
                <a:gd name="connsiteX316-2693" fmla="*/ 2655092 w 3336130"/>
                <a:gd name="connsiteY316-2694" fmla="*/ 2090737 h 2167322"/>
                <a:gd name="connsiteX317-2695" fmla="*/ 2664617 w 3336130"/>
                <a:gd name="connsiteY317-2696" fmla="*/ 2105025 h 2167322"/>
                <a:gd name="connsiteX318-2697" fmla="*/ 2693192 w 3336130"/>
                <a:gd name="connsiteY318-2698" fmla="*/ 2143167 h 2167322"/>
                <a:gd name="connsiteX319-2699" fmla="*/ 2669554 w 3336130"/>
                <a:gd name="connsiteY319-2700" fmla="*/ 2166992 h 2167322"/>
                <a:gd name="connsiteX320-2701" fmla="*/ 2647919 w 3336130"/>
                <a:gd name="connsiteY320-2702" fmla="*/ 2125997 h 2167322"/>
                <a:gd name="connsiteX321-2703" fmla="*/ 2612230 w 3336130"/>
                <a:gd name="connsiteY321-2704" fmla="*/ 2138362 h 2167322"/>
                <a:gd name="connsiteX322-2705" fmla="*/ 2621755 w 3336130"/>
                <a:gd name="connsiteY322-2706" fmla="*/ 2152650 h 2167322"/>
                <a:gd name="connsiteX323-2707" fmla="*/ 2588417 w 3336130"/>
                <a:gd name="connsiteY323-2708" fmla="*/ 2157412 h 2167322"/>
                <a:gd name="connsiteX324-2709" fmla="*/ 2574130 w 3336130"/>
                <a:gd name="connsiteY324-2710" fmla="*/ 2128837 h 2167322"/>
                <a:gd name="connsiteX325-2711" fmla="*/ 2545555 w 3336130"/>
                <a:gd name="connsiteY325-2712" fmla="*/ 2124075 h 2167322"/>
                <a:gd name="connsiteX326-2713" fmla="*/ 2516980 w 3336130"/>
                <a:gd name="connsiteY326-2714" fmla="*/ 2109787 h 2167322"/>
                <a:gd name="connsiteX327-2715" fmla="*/ 2502692 w 3336130"/>
                <a:gd name="connsiteY327-2716" fmla="*/ 2105025 h 2167322"/>
                <a:gd name="connsiteX328-2717" fmla="*/ 2483642 w 3336130"/>
                <a:gd name="connsiteY328-2718" fmla="*/ 2081212 h 2167322"/>
                <a:gd name="connsiteX329-2719" fmla="*/ 2455067 w 3336130"/>
                <a:gd name="connsiteY329-2720" fmla="*/ 2066925 h 2167322"/>
                <a:gd name="connsiteX330-2721" fmla="*/ 2440780 w 3336130"/>
                <a:gd name="connsiteY330-2722" fmla="*/ 2038350 h 2167322"/>
                <a:gd name="connsiteX331-2723" fmla="*/ 2431255 w 3336130"/>
                <a:gd name="connsiteY331-2724" fmla="*/ 2009775 h 2167322"/>
                <a:gd name="connsiteX332-2725" fmla="*/ 2412205 w 3336130"/>
                <a:gd name="connsiteY332-2726" fmla="*/ 1981200 h 2167322"/>
                <a:gd name="connsiteX333-2727" fmla="*/ 2407442 w 3336130"/>
                <a:gd name="connsiteY333-2728" fmla="*/ 1966912 h 2167322"/>
                <a:gd name="connsiteX334-2729" fmla="*/ 2355055 w 3336130"/>
                <a:gd name="connsiteY334-2730" fmla="*/ 1943100 h 2167322"/>
                <a:gd name="connsiteX335-2731" fmla="*/ 2293142 w 3336130"/>
                <a:gd name="connsiteY335-2732" fmla="*/ 1928812 h 2167322"/>
                <a:gd name="connsiteX336-2733" fmla="*/ 2269330 w 3336130"/>
                <a:gd name="connsiteY336-2734" fmla="*/ 1905000 h 2167322"/>
                <a:gd name="connsiteX337-2735" fmla="*/ 2255042 w 3336130"/>
                <a:gd name="connsiteY337-2736" fmla="*/ 1895475 h 2167322"/>
                <a:gd name="connsiteX338-2737" fmla="*/ 2240755 w 3336130"/>
                <a:gd name="connsiteY338-2738" fmla="*/ 1881187 h 2167322"/>
                <a:gd name="connsiteX339-2739" fmla="*/ 2212180 w 3336130"/>
                <a:gd name="connsiteY339-2740" fmla="*/ 1871662 h 2167322"/>
                <a:gd name="connsiteX340-2741" fmla="*/ 2169317 w 3336130"/>
                <a:gd name="connsiteY340-2742" fmla="*/ 1852612 h 2167322"/>
                <a:gd name="connsiteX341-2743" fmla="*/ 2155030 w 3336130"/>
                <a:gd name="connsiteY341-2744" fmla="*/ 1847850 h 2167322"/>
                <a:gd name="connsiteX342-2745" fmla="*/ 2145505 w 3336130"/>
                <a:gd name="connsiteY342-2746" fmla="*/ 1862137 h 2167322"/>
                <a:gd name="connsiteX343-2747" fmla="*/ 2112167 w 3336130"/>
                <a:gd name="connsiteY343-2748" fmla="*/ 1876425 h 2167322"/>
                <a:gd name="connsiteX344-2749" fmla="*/ 2069305 w 3336130"/>
                <a:gd name="connsiteY344-2750" fmla="*/ 1857375 h 2167322"/>
                <a:gd name="connsiteX345-2751" fmla="*/ 2026442 w 3336130"/>
                <a:gd name="connsiteY345-2752" fmla="*/ 1824037 h 2167322"/>
                <a:gd name="connsiteX346-2753" fmla="*/ 1997867 w 3336130"/>
                <a:gd name="connsiteY346-2754" fmla="*/ 1814512 h 2167322"/>
                <a:gd name="connsiteX347-2755" fmla="*/ 1978817 w 3336130"/>
                <a:gd name="connsiteY347-2756" fmla="*/ 1809750 h 2167322"/>
                <a:gd name="connsiteX348-2757" fmla="*/ 1950242 w 3336130"/>
                <a:gd name="connsiteY348-2758" fmla="*/ 1800225 h 2167322"/>
                <a:gd name="connsiteX349-2759" fmla="*/ 1935955 w 3336130"/>
                <a:gd name="connsiteY349-2760" fmla="*/ 1795462 h 2167322"/>
                <a:gd name="connsiteX350-2761" fmla="*/ 1902617 w 3336130"/>
                <a:gd name="connsiteY350-2762" fmla="*/ 1785937 h 2167322"/>
                <a:gd name="connsiteX351-2763" fmla="*/ 1893092 w 3336130"/>
                <a:gd name="connsiteY351-2764" fmla="*/ 1771650 h 2167322"/>
                <a:gd name="connsiteX352-2765" fmla="*/ 1878805 w 3336130"/>
                <a:gd name="connsiteY352-2766" fmla="*/ 1766887 h 2167322"/>
                <a:gd name="connsiteX353-2767" fmla="*/ 1864517 w 3336130"/>
                <a:gd name="connsiteY353-2768" fmla="*/ 1757362 h 2167322"/>
                <a:gd name="connsiteX354-2769" fmla="*/ 1859755 w 3336130"/>
                <a:gd name="connsiteY354-2770" fmla="*/ 1700212 h 2167322"/>
                <a:gd name="connsiteX355-2771" fmla="*/ 1869280 w 3336130"/>
                <a:gd name="connsiteY355-2772" fmla="*/ 1671637 h 2167322"/>
                <a:gd name="connsiteX356-2773" fmla="*/ 1850230 w 3336130"/>
                <a:gd name="connsiteY356-2774" fmla="*/ 1624012 h 2167322"/>
                <a:gd name="connsiteX357-2775" fmla="*/ 1835942 w 3336130"/>
                <a:gd name="connsiteY357-2776" fmla="*/ 1619250 h 2167322"/>
                <a:gd name="connsiteX358-2777" fmla="*/ 1812130 w 3336130"/>
                <a:gd name="connsiteY358-2778" fmla="*/ 1590675 h 2167322"/>
                <a:gd name="connsiteX359-2779" fmla="*/ 1797842 w 3336130"/>
                <a:gd name="connsiteY359-2780" fmla="*/ 1585912 h 2167322"/>
                <a:gd name="connsiteX360-2781" fmla="*/ 1783555 w 3336130"/>
                <a:gd name="connsiteY360-2782" fmla="*/ 1571625 h 2167322"/>
                <a:gd name="connsiteX361-2783" fmla="*/ 1769267 w 3336130"/>
                <a:gd name="connsiteY361-2784" fmla="*/ 1566862 h 2167322"/>
                <a:gd name="connsiteX362-2785" fmla="*/ 1754980 w 3336130"/>
                <a:gd name="connsiteY362-2786" fmla="*/ 1557337 h 2167322"/>
                <a:gd name="connsiteX363-2787" fmla="*/ 1745455 w 3336130"/>
                <a:gd name="connsiteY363-2788" fmla="*/ 1528762 h 2167322"/>
                <a:gd name="connsiteX364-2789" fmla="*/ 1740692 w 3336130"/>
                <a:gd name="connsiteY364-2790" fmla="*/ 1490662 h 2167322"/>
                <a:gd name="connsiteX365-2791" fmla="*/ 1712117 w 3336130"/>
                <a:gd name="connsiteY365-2792" fmla="*/ 1481137 h 2167322"/>
                <a:gd name="connsiteX366-2793" fmla="*/ 1702592 w 3336130"/>
                <a:gd name="connsiteY366-2794" fmla="*/ 1466850 h 2167322"/>
                <a:gd name="connsiteX367-2795" fmla="*/ 1683542 w 3336130"/>
                <a:gd name="connsiteY367-2796" fmla="*/ 1462087 h 2167322"/>
                <a:gd name="connsiteX368-2797" fmla="*/ 1669255 w 3336130"/>
                <a:gd name="connsiteY368-2798" fmla="*/ 1452562 h 2167322"/>
                <a:gd name="connsiteX369-2799" fmla="*/ 1659730 w 3336130"/>
                <a:gd name="connsiteY369-2800" fmla="*/ 1423987 h 2167322"/>
                <a:gd name="connsiteX370-2801" fmla="*/ 1654967 w 3336130"/>
                <a:gd name="connsiteY370-2802" fmla="*/ 1409700 h 2167322"/>
                <a:gd name="connsiteX371-2803" fmla="*/ 1645442 w 3336130"/>
                <a:gd name="connsiteY371-2804" fmla="*/ 1395412 h 2167322"/>
                <a:gd name="connsiteX372-2805" fmla="*/ 1621630 w 3336130"/>
                <a:gd name="connsiteY372-2806" fmla="*/ 1352550 h 2167322"/>
                <a:gd name="connsiteX373-2807" fmla="*/ 1607342 w 3336130"/>
                <a:gd name="connsiteY373-2808" fmla="*/ 1343025 h 2167322"/>
                <a:gd name="connsiteX374-2809" fmla="*/ 1564480 w 3336130"/>
                <a:gd name="connsiteY374-2810" fmla="*/ 1347787 h 2167322"/>
                <a:gd name="connsiteX375-2811" fmla="*/ 1569242 w 3336130"/>
                <a:gd name="connsiteY375-2812" fmla="*/ 1371600 h 2167322"/>
                <a:gd name="connsiteX376-2813" fmla="*/ 1597817 w 3336130"/>
                <a:gd name="connsiteY376-2814" fmla="*/ 1390650 h 2167322"/>
                <a:gd name="connsiteX377-2815" fmla="*/ 1635917 w 3336130"/>
                <a:gd name="connsiteY377-2816" fmla="*/ 1447800 h 2167322"/>
                <a:gd name="connsiteX378-2817" fmla="*/ 1645442 w 3336130"/>
                <a:gd name="connsiteY378-2818" fmla="*/ 1462087 h 2167322"/>
                <a:gd name="connsiteX379-2819" fmla="*/ 1654967 w 3336130"/>
                <a:gd name="connsiteY379-2820" fmla="*/ 1490662 h 2167322"/>
                <a:gd name="connsiteX380-2821" fmla="*/ 1688305 w 3336130"/>
                <a:gd name="connsiteY380-2822" fmla="*/ 1533525 h 2167322"/>
                <a:gd name="connsiteX381-2823" fmla="*/ 1707355 w 3336130"/>
                <a:gd name="connsiteY381-2824" fmla="*/ 1562100 h 2167322"/>
                <a:gd name="connsiteX382-2825" fmla="*/ 1726405 w 3336130"/>
                <a:gd name="connsiteY382-2826" fmla="*/ 1590675 h 2167322"/>
                <a:gd name="connsiteX383-2827" fmla="*/ 1731167 w 3336130"/>
                <a:gd name="connsiteY383-2828" fmla="*/ 1604962 h 2167322"/>
                <a:gd name="connsiteX384-2829" fmla="*/ 1707355 w 3336130"/>
                <a:gd name="connsiteY384-2830" fmla="*/ 1614487 h 2167322"/>
                <a:gd name="connsiteX385-2831" fmla="*/ 1702592 w 3336130"/>
                <a:gd name="connsiteY385-2832" fmla="*/ 1600200 h 2167322"/>
                <a:gd name="connsiteX386-2833" fmla="*/ 1688305 w 3336130"/>
                <a:gd name="connsiteY386-2834" fmla="*/ 1590675 h 2167322"/>
                <a:gd name="connsiteX387-2835" fmla="*/ 1645442 w 3336130"/>
                <a:gd name="connsiteY387-2836" fmla="*/ 1576387 h 2167322"/>
                <a:gd name="connsiteX388-2837" fmla="*/ 1650205 w 3336130"/>
                <a:gd name="connsiteY388-2838" fmla="*/ 1528762 h 2167322"/>
                <a:gd name="connsiteX389-2839" fmla="*/ 1645442 w 3336130"/>
                <a:gd name="connsiteY389-2840" fmla="*/ 1514475 h 2167322"/>
                <a:gd name="connsiteX390-2841" fmla="*/ 1616867 w 3336130"/>
                <a:gd name="connsiteY390-2842" fmla="*/ 1504950 h 2167322"/>
                <a:gd name="connsiteX391-2843" fmla="*/ 1574005 w 3336130"/>
                <a:gd name="connsiteY391-2844" fmla="*/ 1471612 h 2167322"/>
                <a:gd name="connsiteX392-2845" fmla="*/ 1588292 w 3336130"/>
                <a:gd name="connsiteY392-2846" fmla="*/ 1466850 h 2167322"/>
                <a:gd name="connsiteX393-2847" fmla="*/ 1593055 w 3336130"/>
                <a:gd name="connsiteY393-2848" fmla="*/ 1419225 h 2167322"/>
                <a:gd name="connsiteX394-2849" fmla="*/ 1559717 w 3336130"/>
                <a:gd name="connsiteY394-2850" fmla="*/ 1404937 h 2167322"/>
                <a:gd name="connsiteX395-2851" fmla="*/ 1545430 w 3336130"/>
                <a:gd name="connsiteY395-2852" fmla="*/ 1376362 h 2167322"/>
                <a:gd name="connsiteX396-2853" fmla="*/ 1535905 w 3336130"/>
                <a:gd name="connsiteY396-2854" fmla="*/ 1347787 h 2167322"/>
                <a:gd name="connsiteX397-2855" fmla="*/ 1516855 w 3336130"/>
                <a:gd name="connsiteY397-2856" fmla="*/ 1319212 h 2167322"/>
                <a:gd name="connsiteX398-2857" fmla="*/ 1493042 w 3336130"/>
                <a:gd name="connsiteY398-2858" fmla="*/ 1276350 h 2167322"/>
                <a:gd name="connsiteX399-2859" fmla="*/ 1473992 w 3336130"/>
                <a:gd name="connsiteY399-2860" fmla="*/ 1266825 h 2167322"/>
                <a:gd name="connsiteX400-2861" fmla="*/ 1445417 w 3336130"/>
                <a:gd name="connsiteY400-2862" fmla="*/ 1257300 h 2167322"/>
                <a:gd name="connsiteX401-2863" fmla="*/ 1431130 w 3336130"/>
                <a:gd name="connsiteY401-2864" fmla="*/ 1247775 h 2167322"/>
                <a:gd name="connsiteX402-2865" fmla="*/ 1416842 w 3336130"/>
                <a:gd name="connsiteY402-2866" fmla="*/ 1243012 h 2167322"/>
                <a:gd name="connsiteX403-2867" fmla="*/ 1393030 w 3336130"/>
                <a:gd name="connsiteY403-2868" fmla="*/ 1223962 h 2167322"/>
                <a:gd name="connsiteX404-2869" fmla="*/ 1378742 w 3336130"/>
                <a:gd name="connsiteY404-2870" fmla="*/ 1209675 h 2167322"/>
                <a:gd name="connsiteX405-2871" fmla="*/ 1369217 w 3336130"/>
                <a:gd name="connsiteY405-2872" fmla="*/ 1181100 h 2167322"/>
                <a:gd name="connsiteX406-2873" fmla="*/ 1359692 w 3336130"/>
                <a:gd name="connsiteY406-2874" fmla="*/ 1166812 h 2167322"/>
                <a:gd name="connsiteX407-2875" fmla="*/ 1350167 w 3336130"/>
                <a:gd name="connsiteY407-2876" fmla="*/ 1138237 h 2167322"/>
                <a:gd name="connsiteX408-2877" fmla="*/ 1331117 w 3336130"/>
                <a:gd name="connsiteY408-2878" fmla="*/ 1085850 h 2167322"/>
                <a:gd name="connsiteX409-2879" fmla="*/ 1316830 w 3336130"/>
                <a:gd name="connsiteY409-2880" fmla="*/ 1076325 h 2167322"/>
                <a:gd name="connsiteX410-2881" fmla="*/ 1302542 w 3336130"/>
                <a:gd name="connsiteY410-2882" fmla="*/ 1062037 h 2167322"/>
                <a:gd name="connsiteX411-2883" fmla="*/ 1293017 w 3336130"/>
                <a:gd name="connsiteY411-2884" fmla="*/ 995362 h 2167322"/>
                <a:gd name="connsiteX412-2885" fmla="*/ 1288255 w 3336130"/>
                <a:gd name="connsiteY412-2886" fmla="*/ 976312 h 2167322"/>
                <a:gd name="connsiteX413-2887" fmla="*/ 1297780 w 3336130"/>
                <a:gd name="connsiteY413-2888" fmla="*/ 919162 h 2167322"/>
                <a:gd name="connsiteX414-2889" fmla="*/ 1307305 w 3336130"/>
                <a:gd name="connsiteY414-2890" fmla="*/ 890587 h 2167322"/>
                <a:gd name="connsiteX415-2891" fmla="*/ 1302542 w 3336130"/>
                <a:gd name="connsiteY415-2892" fmla="*/ 814387 h 2167322"/>
                <a:gd name="connsiteX416-2893" fmla="*/ 1293017 w 3336130"/>
                <a:gd name="connsiteY416-2894" fmla="*/ 785812 h 2167322"/>
                <a:gd name="connsiteX417-2895" fmla="*/ 1288255 w 3336130"/>
                <a:gd name="connsiteY417-2896" fmla="*/ 771525 h 2167322"/>
                <a:gd name="connsiteX418-2897" fmla="*/ 1293017 w 3336130"/>
                <a:gd name="connsiteY418-2898" fmla="*/ 752475 h 2167322"/>
                <a:gd name="connsiteX419-2899" fmla="*/ 1245392 w 3336130"/>
                <a:gd name="connsiteY419-2900" fmla="*/ 733425 h 2167322"/>
                <a:gd name="connsiteX420-2901" fmla="*/ 1207292 w 3336130"/>
                <a:gd name="connsiteY420-2902" fmla="*/ 714375 h 2167322"/>
                <a:gd name="connsiteX421-2903" fmla="*/ 1188242 w 3336130"/>
                <a:gd name="connsiteY421-2904" fmla="*/ 690562 h 2167322"/>
                <a:gd name="connsiteX422-2905" fmla="*/ 1221580 w 3336130"/>
                <a:gd name="connsiteY422-2906" fmla="*/ 671512 h 2167322"/>
                <a:gd name="connsiteX423-2907" fmla="*/ 1216817 w 3336130"/>
                <a:gd name="connsiteY423-2908" fmla="*/ 657225 h 2167322"/>
                <a:gd name="connsiteX424-2909" fmla="*/ 1183480 w 3336130"/>
                <a:gd name="connsiteY424-2910" fmla="*/ 619125 h 2167322"/>
                <a:gd name="connsiteX425-2911" fmla="*/ 1169192 w 3336130"/>
                <a:gd name="connsiteY425-2912" fmla="*/ 614362 h 2167322"/>
                <a:gd name="connsiteX426-2913" fmla="*/ 1135855 w 3336130"/>
                <a:gd name="connsiteY426-2914" fmla="*/ 600075 h 2167322"/>
                <a:gd name="connsiteX427-2915" fmla="*/ 1112042 w 3336130"/>
                <a:gd name="connsiteY427-2916" fmla="*/ 576262 h 2167322"/>
                <a:gd name="connsiteX428-2917" fmla="*/ 1102517 w 3336130"/>
                <a:gd name="connsiteY428-2918" fmla="*/ 547687 h 2167322"/>
                <a:gd name="connsiteX429-2919" fmla="*/ 1073942 w 3336130"/>
                <a:gd name="connsiteY429-2920" fmla="*/ 538162 h 2167322"/>
                <a:gd name="connsiteX430-2921" fmla="*/ 1040605 w 3336130"/>
                <a:gd name="connsiteY430-2922" fmla="*/ 547687 h 2167322"/>
                <a:gd name="connsiteX431-2923" fmla="*/ 1031080 w 3336130"/>
                <a:gd name="connsiteY431-2924" fmla="*/ 533400 h 2167322"/>
                <a:gd name="connsiteX432-2925" fmla="*/ 1002505 w 3336130"/>
                <a:gd name="connsiteY432-2926" fmla="*/ 514350 h 2167322"/>
                <a:gd name="connsiteX433-2927" fmla="*/ 992980 w 3336130"/>
                <a:gd name="connsiteY433-2928" fmla="*/ 500062 h 2167322"/>
                <a:gd name="connsiteX434-2929" fmla="*/ 945355 w 3336130"/>
                <a:gd name="connsiteY434-2930" fmla="*/ 490537 h 2167322"/>
                <a:gd name="connsiteX435-2931" fmla="*/ 931067 w 3336130"/>
                <a:gd name="connsiteY435-2932" fmla="*/ 447675 h 2167322"/>
                <a:gd name="connsiteX436-2933" fmla="*/ 926305 w 3336130"/>
                <a:gd name="connsiteY436-2934" fmla="*/ 433387 h 2167322"/>
                <a:gd name="connsiteX437-2935" fmla="*/ 878680 w 3336130"/>
                <a:gd name="connsiteY437-2936" fmla="*/ 409575 h 2167322"/>
                <a:gd name="connsiteX438-2937" fmla="*/ 859630 w 3336130"/>
                <a:gd name="connsiteY438-2938" fmla="*/ 395287 h 2167322"/>
                <a:gd name="connsiteX439-2939" fmla="*/ 845342 w 3336130"/>
                <a:gd name="connsiteY439-2940" fmla="*/ 390525 h 2167322"/>
                <a:gd name="connsiteX440-2941" fmla="*/ 764380 w 3336130"/>
                <a:gd name="connsiteY440-2942" fmla="*/ 385762 h 2167322"/>
                <a:gd name="connsiteX441-2943" fmla="*/ 707230 w 3336130"/>
                <a:gd name="connsiteY441-2944" fmla="*/ 371475 h 2167322"/>
                <a:gd name="connsiteX442-2945" fmla="*/ 688180 w 3336130"/>
                <a:gd name="connsiteY442-2946" fmla="*/ 366712 h 2167322"/>
                <a:gd name="connsiteX443-2947" fmla="*/ 673892 w 3336130"/>
                <a:gd name="connsiteY443-2948" fmla="*/ 361950 h 2167322"/>
                <a:gd name="connsiteX444-2949" fmla="*/ 645317 w 3336130"/>
                <a:gd name="connsiteY444-2950" fmla="*/ 357187 h 2167322"/>
                <a:gd name="connsiteX445-2951" fmla="*/ 626267 w 3336130"/>
                <a:gd name="connsiteY445-2952" fmla="*/ 347662 h 2167322"/>
                <a:gd name="connsiteX446-2953" fmla="*/ 569117 w 3336130"/>
                <a:gd name="connsiteY446-2954" fmla="*/ 361950 h 2167322"/>
                <a:gd name="connsiteX447-2955" fmla="*/ 573880 w 3336130"/>
                <a:gd name="connsiteY447-2956" fmla="*/ 376237 h 2167322"/>
                <a:gd name="connsiteX448-2957" fmla="*/ 588167 w 3336130"/>
                <a:gd name="connsiteY448-2958" fmla="*/ 381000 h 2167322"/>
                <a:gd name="connsiteX449-2959" fmla="*/ 573880 w 3336130"/>
                <a:gd name="connsiteY449-2960" fmla="*/ 385762 h 2167322"/>
                <a:gd name="connsiteX450-2961" fmla="*/ 535780 w 3336130"/>
                <a:gd name="connsiteY450-2962" fmla="*/ 390525 h 2167322"/>
                <a:gd name="connsiteX451-2963" fmla="*/ 521492 w 3336130"/>
                <a:gd name="connsiteY451-2964" fmla="*/ 385762 h 2167322"/>
                <a:gd name="connsiteX452-2965" fmla="*/ 488155 w 3336130"/>
                <a:gd name="connsiteY452-2966" fmla="*/ 400050 h 2167322"/>
                <a:gd name="connsiteX453-2967" fmla="*/ 473867 w 3336130"/>
                <a:gd name="connsiteY453-2968" fmla="*/ 390525 h 2167322"/>
                <a:gd name="connsiteX454-2969" fmla="*/ 488155 w 3336130"/>
                <a:gd name="connsiteY454-2970" fmla="*/ 342900 h 2167322"/>
                <a:gd name="connsiteX455-2971" fmla="*/ 502442 w 3336130"/>
                <a:gd name="connsiteY455-2972" fmla="*/ 338137 h 2167322"/>
                <a:gd name="connsiteX456-2973" fmla="*/ 483392 w 3336130"/>
                <a:gd name="connsiteY456-2974" fmla="*/ 328612 h 2167322"/>
                <a:gd name="connsiteX457-2975" fmla="*/ 454817 w 3336130"/>
                <a:gd name="connsiteY457-2976" fmla="*/ 352425 h 2167322"/>
                <a:gd name="connsiteX458-2977" fmla="*/ 426242 w 3336130"/>
                <a:gd name="connsiteY458-2978" fmla="*/ 371475 h 2167322"/>
                <a:gd name="connsiteX459-2979" fmla="*/ 411955 w 3336130"/>
                <a:gd name="connsiteY459-2980" fmla="*/ 381000 h 2167322"/>
                <a:gd name="connsiteX460-2981" fmla="*/ 397667 w 3336130"/>
                <a:gd name="connsiteY460-2982" fmla="*/ 395287 h 2167322"/>
                <a:gd name="connsiteX461-2983" fmla="*/ 416717 w 3336130"/>
                <a:gd name="connsiteY461-2984" fmla="*/ 419100 h 2167322"/>
                <a:gd name="connsiteX462-2985" fmla="*/ 359567 w 3336130"/>
                <a:gd name="connsiteY462-2986" fmla="*/ 447675 h 2167322"/>
                <a:gd name="connsiteX463-2987" fmla="*/ 330992 w 3336130"/>
                <a:gd name="connsiteY463-2988" fmla="*/ 466725 h 2167322"/>
                <a:gd name="connsiteX464-2989" fmla="*/ 297655 w 3336130"/>
                <a:gd name="connsiteY464-2990" fmla="*/ 485775 h 2167322"/>
                <a:gd name="connsiteX465-2991" fmla="*/ 283367 w 3336130"/>
                <a:gd name="connsiteY465-2992" fmla="*/ 490537 h 2167322"/>
                <a:gd name="connsiteX466-2993" fmla="*/ 245267 w 3336130"/>
                <a:gd name="connsiteY466-2994" fmla="*/ 514350 h 2167322"/>
                <a:gd name="connsiteX467-2995" fmla="*/ 230980 w 3336130"/>
                <a:gd name="connsiteY467-2996" fmla="*/ 519112 h 2167322"/>
                <a:gd name="connsiteX468-2997" fmla="*/ 216692 w 3336130"/>
                <a:gd name="connsiteY468-2998" fmla="*/ 523875 h 2167322"/>
                <a:gd name="connsiteX469-2999" fmla="*/ 221455 w 3336130"/>
                <a:gd name="connsiteY469-3000" fmla="*/ 495300 h 2167322"/>
                <a:gd name="connsiteX470-3001" fmla="*/ 250030 w 3336130"/>
                <a:gd name="connsiteY470-3002" fmla="*/ 476250 h 2167322"/>
                <a:gd name="connsiteX471-3003" fmla="*/ 259555 w 3336130"/>
                <a:gd name="connsiteY471-3004" fmla="*/ 461962 h 2167322"/>
                <a:gd name="connsiteX472-3005" fmla="*/ 288130 w 3336130"/>
                <a:gd name="connsiteY472-3006" fmla="*/ 452437 h 2167322"/>
                <a:gd name="connsiteX473-3007" fmla="*/ 297655 w 3336130"/>
                <a:gd name="connsiteY473-3008" fmla="*/ 438150 h 2167322"/>
                <a:gd name="connsiteX474-3009" fmla="*/ 307180 w 3336130"/>
                <a:gd name="connsiteY474-3010" fmla="*/ 414337 h 2167322"/>
                <a:gd name="connsiteX475-3011" fmla="*/ 269080 w 3336130"/>
                <a:gd name="connsiteY475-3012" fmla="*/ 419100 h 2167322"/>
                <a:gd name="connsiteX476-3013" fmla="*/ 254792 w 3336130"/>
                <a:gd name="connsiteY476-3014" fmla="*/ 423862 h 2167322"/>
                <a:gd name="connsiteX477-3015" fmla="*/ 235742 w 3336130"/>
                <a:gd name="connsiteY477-3016" fmla="*/ 419100 h 2167322"/>
                <a:gd name="connsiteX478-3017" fmla="*/ 221455 w 3336130"/>
                <a:gd name="connsiteY478-3018" fmla="*/ 409575 h 2167322"/>
                <a:gd name="connsiteX479-3019" fmla="*/ 164305 w 3336130"/>
                <a:gd name="connsiteY479-3020" fmla="*/ 400050 h 2167322"/>
                <a:gd name="connsiteX480-3021" fmla="*/ 159542 w 3336130"/>
                <a:gd name="connsiteY480-3022" fmla="*/ 376237 h 2167322"/>
                <a:gd name="connsiteX481-3023" fmla="*/ 116680 w 3336130"/>
                <a:gd name="connsiteY481-3024" fmla="*/ 381000 h 2167322"/>
                <a:gd name="connsiteX482-3025" fmla="*/ 102392 w 3336130"/>
                <a:gd name="connsiteY482-3026" fmla="*/ 376237 h 2167322"/>
                <a:gd name="connsiteX483-3027" fmla="*/ 92867 w 3336130"/>
                <a:gd name="connsiteY483-3028" fmla="*/ 361950 h 2167322"/>
                <a:gd name="connsiteX484-3029" fmla="*/ 78580 w 3336130"/>
                <a:gd name="connsiteY484-3030" fmla="*/ 357187 h 2167322"/>
                <a:gd name="connsiteX485-3031" fmla="*/ 73817 w 3336130"/>
                <a:gd name="connsiteY485-3032" fmla="*/ 342900 h 2167322"/>
                <a:gd name="connsiteX486-3033" fmla="*/ 59530 w 3336130"/>
                <a:gd name="connsiteY486-3034" fmla="*/ 333375 h 2167322"/>
                <a:gd name="connsiteX487-3035" fmla="*/ 50005 w 3336130"/>
                <a:gd name="connsiteY487-3036" fmla="*/ 319087 h 2167322"/>
                <a:gd name="connsiteX488-3037" fmla="*/ 54767 w 3336130"/>
                <a:gd name="connsiteY488-3038" fmla="*/ 304800 h 2167322"/>
                <a:gd name="connsiteX489-3039" fmla="*/ 111917 w 3336130"/>
                <a:gd name="connsiteY489-3040" fmla="*/ 276225 h 2167322"/>
                <a:gd name="connsiteX490-3041" fmla="*/ 130967 w 3336130"/>
                <a:gd name="connsiteY490-3042" fmla="*/ 271462 h 2167322"/>
                <a:gd name="connsiteX491-3043" fmla="*/ 164305 w 3336130"/>
                <a:gd name="connsiteY491-3044" fmla="*/ 266700 h 2167322"/>
                <a:gd name="connsiteX492-3045" fmla="*/ 192880 w 3336130"/>
                <a:gd name="connsiteY492-3046" fmla="*/ 257175 h 2167322"/>
                <a:gd name="connsiteX493-3047" fmla="*/ 207167 w 3336130"/>
                <a:gd name="connsiteY493-3048" fmla="*/ 252412 h 2167322"/>
                <a:gd name="connsiteX494-3049" fmla="*/ 197642 w 3336130"/>
                <a:gd name="connsiteY494-3050" fmla="*/ 214312 h 2167322"/>
                <a:gd name="connsiteX495-3051" fmla="*/ 183355 w 3336130"/>
                <a:gd name="connsiteY495-3052" fmla="*/ 209550 h 2167322"/>
                <a:gd name="connsiteX496-3053" fmla="*/ 173830 w 3336130"/>
                <a:gd name="connsiteY496-3054" fmla="*/ 223837 h 2167322"/>
                <a:gd name="connsiteX497-3055" fmla="*/ 159542 w 3336130"/>
                <a:gd name="connsiteY497-3056" fmla="*/ 228600 h 2167322"/>
                <a:gd name="connsiteX498-3057" fmla="*/ 130967 w 3336130"/>
                <a:gd name="connsiteY498-3058" fmla="*/ 223837 h 2167322"/>
                <a:gd name="connsiteX499-3059" fmla="*/ 116680 w 3336130"/>
                <a:gd name="connsiteY499-3060" fmla="*/ 219075 h 2167322"/>
                <a:gd name="connsiteX500-3061" fmla="*/ 69055 w 3336130"/>
                <a:gd name="connsiteY500-3062" fmla="*/ 228600 h 2167322"/>
                <a:gd name="connsiteX501-3063" fmla="*/ 35717 w 3336130"/>
                <a:gd name="connsiteY501-3064" fmla="*/ 214312 h 2167322"/>
                <a:gd name="connsiteX502-3065" fmla="*/ 16667 w 3336130"/>
                <a:gd name="connsiteY502-3066" fmla="*/ 195262 h 2167322"/>
                <a:gd name="connsiteX503-3067" fmla="*/ 2380 w 3336130"/>
                <a:gd name="connsiteY503-3068" fmla="*/ 204787 h 2167322"/>
                <a:gd name="connsiteX504-3069" fmla="*/ 7142 w 3336130"/>
                <a:gd name="connsiteY504-3070" fmla="*/ 180975 h 2167322"/>
                <a:gd name="connsiteX505-3071" fmla="*/ 59530 w 3336130"/>
                <a:gd name="connsiteY505-3072" fmla="*/ 176212 h 2167322"/>
                <a:gd name="connsiteX506-3073" fmla="*/ 88105 w 3336130"/>
                <a:gd name="connsiteY506-3074" fmla="*/ 166687 h 2167322"/>
                <a:gd name="connsiteX507-3075" fmla="*/ 145255 w 3336130"/>
                <a:gd name="connsiteY507-3076" fmla="*/ 176212 h 2167322"/>
                <a:gd name="connsiteX508-3077" fmla="*/ 178592 w 3336130"/>
                <a:gd name="connsiteY508-3078" fmla="*/ 166687 h 2167322"/>
                <a:gd name="connsiteX509-3079" fmla="*/ 192880 w 3336130"/>
                <a:gd name="connsiteY509-3080" fmla="*/ 157162 h 2167322"/>
                <a:gd name="connsiteX510-3081" fmla="*/ 116680 w 3336130"/>
                <a:gd name="connsiteY510-3082" fmla="*/ 138112 h 2167322"/>
                <a:gd name="connsiteX511-3083" fmla="*/ 107155 w 3336130"/>
                <a:gd name="connsiteY511-3084" fmla="*/ 123825 h 2167322"/>
                <a:gd name="connsiteX512-3085" fmla="*/ 73817 w 3336130"/>
                <a:gd name="connsiteY512-3086" fmla="*/ 104775 h 2167322"/>
                <a:gd name="connsiteX513-3087" fmla="*/ 54767 w 3336130"/>
                <a:gd name="connsiteY513-3088" fmla="*/ 80962 h 2167322"/>
                <a:gd name="connsiteX514-3089" fmla="*/ 45242 w 3336130"/>
                <a:gd name="connsiteY514-3090" fmla="*/ 85725 h 2167322"/>
                <a:gd name="connsiteX0-3091" fmla="*/ 45242 w 3336130"/>
                <a:gd name="connsiteY0-3092" fmla="*/ 85725 h 2167322"/>
                <a:gd name="connsiteX1-3093" fmla="*/ 45242 w 3336130"/>
                <a:gd name="connsiteY1-3094" fmla="*/ 85725 h 2167322"/>
                <a:gd name="connsiteX2-3095" fmla="*/ 88105 w 3336130"/>
                <a:gd name="connsiteY2-3096" fmla="*/ 80962 h 2167322"/>
                <a:gd name="connsiteX3-3097" fmla="*/ 116680 w 3336130"/>
                <a:gd name="connsiteY3-3098" fmla="*/ 71437 h 2167322"/>
                <a:gd name="connsiteX4-3099" fmla="*/ 130967 w 3336130"/>
                <a:gd name="connsiteY4-3100" fmla="*/ 66675 h 2167322"/>
                <a:gd name="connsiteX5-3101" fmla="*/ 140492 w 3336130"/>
                <a:gd name="connsiteY5-3102" fmla="*/ 52387 h 2167322"/>
                <a:gd name="connsiteX6-3103" fmla="*/ 197642 w 3336130"/>
                <a:gd name="connsiteY6-3104" fmla="*/ 23812 h 2167322"/>
                <a:gd name="connsiteX7-3105" fmla="*/ 230980 w 3336130"/>
                <a:gd name="connsiteY7-3106" fmla="*/ 19050 h 2167322"/>
                <a:gd name="connsiteX8-3107" fmla="*/ 245267 w 3336130"/>
                <a:gd name="connsiteY8-3108" fmla="*/ 14287 h 2167322"/>
                <a:gd name="connsiteX9-3109" fmla="*/ 335755 w 3336130"/>
                <a:gd name="connsiteY9-3110" fmla="*/ 4762 h 2167322"/>
                <a:gd name="connsiteX10-3111" fmla="*/ 350042 w 3336130"/>
                <a:gd name="connsiteY10-3112" fmla="*/ 0 h 2167322"/>
                <a:gd name="connsiteX11-3113" fmla="*/ 402430 w 3336130"/>
                <a:gd name="connsiteY11-3114" fmla="*/ 14287 h 2167322"/>
                <a:gd name="connsiteX12-3115" fmla="*/ 421480 w 3336130"/>
                <a:gd name="connsiteY12-3116" fmla="*/ 19050 h 2167322"/>
                <a:gd name="connsiteX13-3117" fmla="*/ 454817 w 3336130"/>
                <a:gd name="connsiteY13-3118" fmla="*/ 28575 h 2167322"/>
                <a:gd name="connsiteX14-3119" fmla="*/ 545305 w 3336130"/>
                <a:gd name="connsiteY14-3120" fmla="*/ 28575 h 2167322"/>
                <a:gd name="connsiteX15-3121" fmla="*/ 564355 w 3336130"/>
                <a:gd name="connsiteY15-3122" fmla="*/ 33337 h 2167322"/>
                <a:gd name="connsiteX16-3123" fmla="*/ 650080 w 3336130"/>
                <a:gd name="connsiteY16-3124" fmla="*/ 38100 h 2167322"/>
                <a:gd name="connsiteX17-3125" fmla="*/ 664367 w 3336130"/>
                <a:gd name="connsiteY17-3126" fmla="*/ 42862 h 2167322"/>
                <a:gd name="connsiteX18-3127" fmla="*/ 702467 w 3336130"/>
                <a:gd name="connsiteY18-3128" fmla="*/ 52387 h 2167322"/>
                <a:gd name="connsiteX19-3129" fmla="*/ 750092 w 3336130"/>
                <a:gd name="connsiteY19-3130" fmla="*/ 47625 h 2167322"/>
                <a:gd name="connsiteX20-3131" fmla="*/ 792955 w 3336130"/>
                <a:gd name="connsiteY20-3132" fmla="*/ 52387 h 2167322"/>
                <a:gd name="connsiteX21-3133" fmla="*/ 888205 w 3336130"/>
                <a:gd name="connsiteY21-3134" fmla="*/ 61912 h 2167322"/>
                <a:gd name="connsiteX22-3135" fmla="*/ 959642 w 3336130"/>
                <a:gd name="connsiteY22-3136" fmla="*/ 66675 h 2167322"/>
                <a:gd name="connsiteX23-3137" fmla="*/ 978692 w 3336130"/>
                <a:gd name="connsiteY23-3138" fmla="*/ 61912 h 2167322"/>
                <a:gd name="connsiteX24-3139" fmla="*/ 1007267 w 3336130"/>
                <a:gd name="connsiteY24-3140" fmla="*/ 52387 h 2167322"/>
                <a:gd name="connsiteX25-3141" fmla="*/ 1073942 w 3336130"/>
                <a:gd name="connsiteY25-3142" fmla="*/ 47625 h 2167322"/>
                <a:gd name="connsiteX26-3143" fmla="*/ 1121567 w 3336130"/>
                <a:gd name="connsiteY26-3144" fmla="*/ 33337 h 2167322"/>
                <a:gd name="connsiteX27-3145" fmla="*/ 1135855 w 3336130"/>
                <a:gd name="connsiteY27-3146" fmla="*/ 28575 h 2167322"/>
                <a:gd name="connsiteX28-3147" fmla="*/ 1131092 w 3336130"/>
                <a:gd name="connsiteY28-3148" fmla="*/ 42862 h 2167322"/>
                <a:gd name="connsiteX29-3149" fmla="*/ 1169192 w 3336130"/>
                <a:gd name="connsiteY29-3150" fmla="*/ 52387 h 2167322"/>
                <a:gd name="connsiteX30-3151" fmla="*/ 1188242 w 3336130"/>
                <a:gd name="connsiteY30-3152" fmla="*/ 28575 h 2167322"/>
                <a:gd name="connsiteX31-3153" fmla="*/ 1216817 w 3336130"/>
                <a:gd name="connsiteY31-3154" fmla="*/ 38100 h 2167322"/>
                <a:gd name="connsiteX32-3155" fmla="*/ 1245392 w 3336130"/>
                <a:gd name="connsiteY32-3156" fmla="*/ 47625 h 2167322"/>
                <a:gd name="connsiteX33-3157" fmla="*/ 1259680 w 3336130"/>
                <a:gd name="connsiteY33-3158" fmla="*/ 57150 h 2167322"/>
                <a:gd name="connsiteX34-3159" fmla="*/ 1316830 w 3336130"/>
                <a:gd name="connsiteY34-3160" fmla="*/ 52387 h 2167322"/>
                <a:gd name="connsiteX35-3161" fmla="*/ 1331117 w 3336130"/>
                <a:gd name="connsiteY35-3162" fmla="*/ 47625 h 2167322"/>
                <a:gd name="connsiteX36-3163" fmla="*/ 1388267 w 3336130"/>
                <a:gd name="connsiteY36-3164" fmla="*/ 52387 h 2167322"/>
                <a:gd name="connsiteX37-3165" fmla="*/ 1412080 w 3336130"/>
                <a:gd name="connsiteY37-3166" fmla="*/ 57150 h 2167322"/>
                <a:gd name="connsiteX38-3167" fmla="*/ 1426367 w 3336130"/>
                <a:gd name="connsiteY38-3168" fmla="*/ 61912 h 2167322"/>
                <a:gd name="connsiteX39-3169" fmla="*/ 1473992 w 3336130"/>
                <a:gd name="connsiteY39-3170" fmla="*/ 66675 h 2167322"/>
                <a:gd name="connsiteX40-3171" fmla="*/ 1559717 w 3336130"/>
                <a:gd name="connsiteY40-3172" fmla="*/ 80962 h 2167322"/>
                <a:gd name="connsiteX41-3173" fmla="*/ 1583530 w 3336130"/>
                <a:gd name="connsiteY41-3174" fmla="*/ 100012 h 2167322"/>
                <a:gd name="connsiteX42-3175" fmla="*/ 1569242 w 3336130"/>
                <a:gd name="connsiteY42-3176" fmla="*/ 104775 h 2167322"/>
                <a:gd name="connsiteX43-3177" fmla="*/ 1650205 w 3336130"/>
                <a:gd name="connsiteY43-3178" fmla="*/ 114300 h 2167322"/>
                <a:gd name="connsiteX44-3179" fmla="*/ 1688305 w 3336130"/>
                <a:gd name="connsiteY44-3180" fmla="*/ 109537 h 2167322"/>
                <a:gd name="connsiteX45-3181" fmla="*/ 1754980 w 3336130"/>
                <a:gd name="connsiteY45-3182" fmla="*/ 114300 h 2167322"/>
                <a:gd name="connsiteX46-3183" fmla="*/ 1783555 w 3336130"/>
                <a:gd name="connsiteY46-3184" fmla="*/ 133350 h 2167322"/>
                <a:gd name="connsiteX47-3185" fmla="*/ 1778792 w 3336130"/>
                <a:gd name="connsiteY47-3186" fmla="*/ 95250 h 2167322"/>
                <a:gd name="connsiteX48-3187" fmla="*/ 1807367 w 3336130"/>
                <a:gd name="connsiteY48-3188" fmla="*/ 85725 h 2167322"/>
                <a:gd name="connsiteX49-3189" fmla="*/ 1821655 w 3336130"/>
                <a:gd name="connsiteY49-3190" fmla="*/ 76200 h 2167322"/>
                <a:gd name="connsiteX50-3191" fmla="*/ 1854992 w 3336130"/>
                <a:gd name="connsiteY50-3192" fmla="*/ 90487 h 2167322"/>
                <a:gd name="connsiteX51-3193" fmla="*/ 1883567 w 3336130"/>
                <a:gd name="connsiteY51-3194" fmla="*/ 100012 h 2167322"/>
                <a:gd name="connsiteX52-3195" fmla="*/ 1926430 w 3336130"/>
                <a:gd name="connsiteY52-3196" fmla="*/ 104775 h 2167322"/>
                <a:gd name="connsiteX53-3197" fmla="*/ 1950242 w 3336130"/>
                <a:gd name="connsiteY53-3198" fmla="*/ 109537 h 2167322"/>
                <a:gd name="connsiteX54-3199" fmla="*/ 1978817 w 3336130"/>
                <a:gd name="connsiteY54-3200" fmla="*/ 114300 h 2167322"/>
                <a:gd name="connsiteX55-3201" fmla="*/ 2078830 w 3336130"/>
                <a:gd name="connsiteY55-3202" fmla="*/ 109537 h 2167322"/>
                <a:gd name="connsiteX56-3203" fmla="*/ 2083592 w 3336130"/>
                <a:gd name="connsiteY56-3204" fmla="*/ 95250 h 2167322"/>
                <a:gd name="connsiteX57-3205" fmla="*/ 2064542 w 3336130"/>
                <a:gd name="connsiteY57-3206" fmla="*/ 71437 h 2167322"/>
                <a:gd name="connsiteX58-3207" fmla="*/ 2050255 w 3336130"/>
                <a:gd name="connsiteY58-3208" fmla="*/ 76200 h 2167322"/>
                <a:gd name="connsiteX59-3209" fmla="*/ 2055017 w 3336130"/>
                <a:gd name="connsiteY59-3210" fmla="*/ 47625 h 2167322"/>
                <a:gd name="connsiteX60-3211" fmla="*/ 2093117 w 3336130"/>
                <a:gd name="connsiteY60-3212" fmla="*/ 42862 h 2167322"/>
                <a:gd name="connsiteX61-3213" fmla="*/ 2107405 w 3336130"/>
                <a:gd name="connsiteY61-3214" fmla="*/ 38100 h 2167322"/>
                <a:gd name="connsiteX62-3215" fmla="*/ 2116930 w 3336130"/>
                <a:gd name="connsiteY62-3216" fmla="*/ 52387 h 2167322"/>
                <a:gd name="connsiteX63-3217" fmla="*/ 2131217 w 3336130"/>
                <a:gd name="connsiteY63-3218" fmla="*/ 61912 h 2167322"/>
                <a:gd name="connsiteX64-3219" fmla="*/ 2140742 w 3336130"/>
                <a:gd name="connsiteY64-3220" fmla="*/ 76200 h 2167322"/>
                <a:gd name="connsiteX65-3221" fmla="*/ 2140742 w 3336130"/>
                <a:gd name="connsiteY65-3222" fmla="*/ 119062 h 2167322"/>
                <a:gd name="connsiteX66-3223" fmla="*/ 2155030 w 3336130"/>
                <a:gd name="connsiteY66-3224" fmla="*/ 123825 h 2167322"/>
                <a:gd name="connsiteX67-3225" fmla="*/ 2178842 w 3336130"/>
                <a:gd name="connsiteY67-3226" fmla="*/ 104775 h 2167322"/>
                <a:gd name="connsiteX68-3227" fmla="*/ 2183605 w 3336130"/>
                <a:gd name="connsiteY68-3228" fmla="*/ 90487 h 2167322"/>
                <a:gd name="connsiteX69-3229" fmla="*/ 2197892 w 3336130"/>
                <a:gd name="connsiteY69-3230" fmla="*/ 85725 h 2167322"/>
                <a:gd name="connsiteX70-3231" fmla="*/ 2202655 w 3336130"/>
                <a:gd name="connsiteY70-3232" fmla="*/ 71437 h 2167322"/>
                <a:gd name="connsiteX71-3233" fmla="*/ 2216942 w 3336130"/>
                <a:gd name="connsiteY71-3234" fmla="*/ 66675 h 2167322"/>
                <a:gd name="connsiteX72-3235" fmla="*/ 2231230 w 3336130"/>
                <a:gd name="connsiteY72-3236" fmla="*/ 57150 h 2167322"/>
                <a:gd name="connsiteX73-3237" fmla="*/ 2259805 w 3336130"/>
                <a:gd name="connsiteY73-3238" fmla="*/ 47625 h 2167322"/>
                <a:gd name="connsiteX74-3239" fmla="*/ 2274092 w 3336130"/>
                <a:gd name="connsiteY74-3240" fmla="*/ 52387 h 2167322"/>
                <a:gd name="connsiteX75-3241" fmla="*/ 2283617 w 3336130"/>
                <a:gd name="connsiteY75-3242" fmla="*/ 66675 h 2167322"/>
                <a:gd name="connsiteX76-3243" fmla="*/ 2297905 w 3336130"/>
                <a:gd name="connsiteY76-3244" fmla="*/ 76200 h 2167322"/>
                <a:gd name="connsiteX77-3245" fmla="*/ 2321717 w 3336130"/>
                <a:gd name="connsiteY77-3246" fmla="*/ 95250 h 2167322"/>
                <a:gd name="connsiteX78-3247" fmla="*/ 2340767 w 3336130"/>
                <a:gd name="connsiteY78-3248" fmla="*/ 66675 h 2167322"/>
                <a:gd name="connsiteX79-3249" fmla="*/ 2369342 w 3336130"/>
                <a:gd name="connsiteY79-3250" fmla="*/ 71437 h 2167322"/>
                <a:gd name="connsiteX80-3251" fmla="*/ 2374105 w 3336130"/>
                <a:gd name="connsiteY80-3252" fmla="*/ 85725 h 2167322"/>
                <a:gd name="connsiteX81-3253" fmla="*/ 2359817 w 3336130"/>
                <a:gd name="connsiteY81-3254" fmla="*/ 119062 h 2167322"/>
                <a:gd name="connsiteX82-3255" fmla="*/ 2402680 w 3336130"/>
                <a:gd name="connsiteY82-3256" fmla="*/ 123825 h 2167322"/>
                <a:gd name="connsiteX83-3257" fmla="*/ 2416967 w 3336130"/>
                <a:gd name="connsiteY83-3258" fmla="*/ 133350 h 2167322"/>
                <a:gd name="connsiteX84-3259" fmla="*/ 2421730 w 3336130"/>
                <a:gd name="connsiteY84-3260" fmla="*/ 119062 h 2167322"/>
                <a:gd name="connsiteX85-3261" fmla="*/ 2445542 w 3336130"/>
                <a:gd name="connsiteY85-3262" fmla="*/ 95250 h 2167322"/>
                <a:gd name="connsiteX86-3263" fmla="*/ 2459830 w 3336130"/>
                <a:gd name="connsiteY86-3264" fmla="*/ 66675 h 2167322"/>
                <a:gd name="connsiteX87-3265" fmla="*/ 2464592 w 3336130"/>
                <a:gd name="connsiteY87-3266" fmla="*/ 52387 h 2167322"/>
                <a:gd name="connsiteX88-3267" fmla="*/ 2545555 w 3336130"/>
                <a:gd name="connsiteY88-3268" fmla="*/ 57150 h 2167322"/>
                <a:gd name="connsiteX89-3269" fmla="*/ 2559842 w 3336130"/>
                <a:gd name="connsiteY89-3270" fmla="*/ 61912 h 2167322"/>
                <a:gd name="connsiteX90-3271" fmla="*/ 2569367 w 3336130"/>
                <a:gd name="connsiteY90-3272" fmla="*/ 76200 h 2167322"/>
                <a:gd name="connsiteX91-3273" fmla="*/ 2555080 w 3336130"/>
                <a:gd name="connsiteY91-3274" fmla="*/ 85725 h 2167322"/>
                <a:gd name="connsiteX92-3275" fmla="*/ 2569367 w 3336130"/>
                <a:gd name="connsiteY92-3276" fmla="*/ 123825 h 2167322"/>
                <a:gd name="connsiteX93-3277" fmla="*/ 2583655 w 3336130"/>
                <a:gd name="connsiteY93-3278" fmla="*/ 133350 h 2167322"/>
                <a:gd name="connsiteX94-3279" fmla="*/ 2550317 w 3336130"/>
                <a:gd name="connsiteY94-3280" fmla="*/ 142875 h 2167322"/>
                <a:gd name="connsiteX95-3281" fmla="*/ 2521742 w 3336130"/>
                <a:gd name="connsiteY95-3282" fmla="*/ 152400 h 2167322"/>
                <a:gd name="connsiteX96-3283" fmla="*/ 2507455 w 3336130"/>
                <a:gd name="connsiteY96-3284" fmla="*/ 157162 h 2167322"/>
                <a:gd name="connsiteX97-3285" fmla="*/ 2493167 w 3336130"/>
                <a:gd name="connsiteY97-3286" fmla="*/ 166687 h 2167322"/>
                <a:gd name="connsiteX98-3287" fmla="*/ 2436017 w 3336130"/>
                <a:gd name="connsiteY98-3288" fmla="*/ 157162 h 2167322"/>
                <a:gd name="connsiteX99-3289" fmla="*/ 2416967 w 3336130"/>
                <a:gd name="connsiteY99-3290" fmla="*/ 185737 h 2167322"/>
                <a:gd name="connsiteX100-3291" fmla="*/ 2402680 w 3336130"/>
                <a:gd name="connsiteY100-3292" fmla="*/ 195262 h 2167322"/>
                <a:gd name="connsiteX101-3293" fmla="*/ 2393155 w 3336130"/>
                <a:gd name="connsiteY101-3294" fmla="*/ 223837 h 2167322"/>
                <a:gd name="connsiteX102-3295" fmla="*/ 2364580 w 3336130"/>
                <a:gd name="connsiteY102-3296" fmla="*/ 238125 h 2167322"/>
                <a:gd name="connsiteX103-3297" fmla="*/ 2293142 w 3336130"/>
                <a:gd name="connsiteY103-3298" fmla="*/ 252412 h 2167322"/>
                <a:gd name="connsiteX104-3299" fmla="*/ 2288380 w 3336130"/>
                <a:gd name="connsiteY104-3300" fmla="*/ 266700 h 2167322"/>
                <a:gd name="connsiteX105-3301" fmla="*/ 2259805 w 3336130"/>
                <a:gd name="connsiteY105-3302" fmla="*/ 280987 h 2167322"/>
                <a:gd name="connsiteX106-3303" fmla="*/ 2231230 w 3336130"/>
                <a:gd name="connsiteY106-3304" fmla="*/ 300037 h 2167322"/>
                <a:gd name="connsiteX107-3305" fmla="*/ 2212180 w 3336130"/>
                <a:gd name="connsiteY107-3306" fmla="*/ 309562 h 2167322"/>
                <a:gd name="connsiteX108-3307" fmla="*/ 2197892 w 3336130"/>
                <a:gd name="connsiteY108-3308" fmla="*/ 323850 h 2167322"/>
                <a:gd name="connsiteX109-3309" fmla="*/ 2193130 w 3336130"/>
                <a:gd name="connsiteY109-3310" fmla="*/ 338137 h 2167322"/>
                <a:gd name="connsiteX110-3311" fmla="*/ 2183605 w 3336130"/>
                <a:gd name="connsiteY110-3312" fmla="*/ 371475 h 2167322"/>
                <a:gd name="connsiteX111-3313" fmla="*/ 2174080 w 3336130"/>
                <a:gd name="connsiteY111-3314" fmla="*/ 385762 h 2167322"/>
                <a:gd name="connsiteX112-3315" fmla="*/ 2178842 w 3336130"/>
                <a:gd name="connsiteY112-3316" fmla="*/ 419100 h 2167322"/>
                <a:gd name="connsiteX113-3317" fmla="*/ 2207417 w 3336130"/>
                <a:gd name="connsiteY113-3318" fmla="*/ 428625 h 2167322"/>
                <a:gd name="connsiteX114-3319" fmla="*/ 2216942 w 3336130"/>
                <a:gd name="connsiteY114-3320" fmla="*/ 442912 h 2167322"/>
                <a:gd name="connsiteX115-3321" fmla="*/ 2231230 w 3336130"/>
                <a:gd name="connsiteY115-3322" fmla="*/ 447675 h 2167322"/>
                <a:gd name="connsiteX116-3323" fmla="*/ 2264567 w 3336130"/>
                <a:gd name="connsiteY116-3324" fmla="*/ 481012 h 2167322"/>
                <a:gd name="connsiteX117-3325" fmla="*/ 2297905 w 3336130"/>
                <a:gd name="connsiteY117-3326" fmla="*/ 476250 h 2167322"/>
                <a:gd name="connsiteX118-3327" fmla="*/ 2345530 w 3336130"/>
                <a:gd name="connsiteY118-3328" fmla="*/ 485775 h 2167322"/>
                <a:gd name="connsiteX119-3329" fmla="*/ 2355055 w 3336130"/>
                <a:gd name="connsiteY119-3330" fmla="*/ 500062 h 2167322"/>
                <a:gd name="connsiteX120-3331" fmla="*/ 2383630 w 3336130"/>
                <a:gd name="connsiteY120-3332" fmla="*/ 509587 h 2167322"/>
                <a:gd name="connsiteX121-3333" fmla="*/ 2440780 w 3336130"/>
                <a:gd name="connsiteY121-3334" fmla="*/ 523875 h 2167322"/>
                <a:gd name="connsiteX122-3335" fmla="*/ 2469355 w 3336130"/>
                <a:gd name="connsiteY122-3336" fmla="*/ 533400 h 2167322"/>
                <a:gd name="connsiteX123-3337" fmla="*/ 2483642 w 3336130"/>
                <a:gd name="connsiteY123-3338" fmla="*/ 538162 h 2167322"/>
                <a:gd name="connsiteX124-3339" fmla="*/ 2540792 w 3336130"/>
                <a:gd name="connsiteY124-3340" fmla="*/ 542925 h 2167322"/>
                <a:gd name="connsiteX125-3341" fmla="*/ 2550317 w 3336130"/>
                <a:gd name="connsiteY125-3342" fmla="*/ 571500 h 2167322"/>
                <a:gd name="connsiteX126-3343" fmla="*/ 2559842 w 3336130"/>
                <a:gd name="connsiteY126-3344" fmla="*/ 604837 h 2167322"/>
                <a:gd name="connsiteX127-3345" fmla="*/ 2578892 w 3336130"/>
                <a:gd name="connsiteY127-3346" fmla="*/ 609600 h 2167322"/>
                <a:gd name="connsiteX128-3347" fmla="*/ 2578892 w 3336130"/>
                <a:gd name="connsiteY128-3348" fmla="*/ 628650 h 2167322"/>
                <a:gd name="connsiteX129-3349" fmla="*/ 2588417 w 3336130"/>
                <a:gd name="connsiteY129-3350" fmla="*/ 642937 h 2167322"/>
                <a:gd name="connsiteX130-3351" fmla="*/ 2616992 w 3336130"/>
                <a:gd name="connsiteY130-3352" fmla="*/ 661987 h 2167322"/>
                <a:gd name="connsiteX131-3353" fmla="*/ 2650330 w 3336130"/>
                <a:gd name="connsiteY131-3354" fmla="*/ 642937 h 2167322"/>
                <a:gd name="connsiteX132-3355" fmla="*/ 2640805 w 3336130"/>
                <a:gd name="connsiteY132-3356" fmla="*/ 590550 h 2167322"/>
                <a:gd name="connsiteX133-3357" fmla="*/ 2631280 w 3336130"/>
                <a:gd name="connsiteY133-3358" fmla="*/ 561975 h 2167322"/>
                <a:gd name="connsiteX134-3359" fmla="*/ 2674142 w 3336130"/>
                <a:gd name="connsiteY134-3360" fmla="*/ 547687 h 2167322"/>
                <a:gd name="connsiteX135-3361" fmla="*/ 2688430 w 3336130"/>
                <a:gd name="connsiteY135-3362" fmla="*/ 542925 h 2167322"/>
                <a:gd name="connsiteX136-3363" fmla="*/ 2702717 w 3336130"/>
                <a:gd name="connsiteY136-3364" fmla="*/ 533400 h 2167322"/>
                <a:gd name="connsiteX137-3365" fmla="*/ 2717005 w 3336130"/>
                <a:gd name="connsiteY137-3366" fmla="*/ 504825 h 2167322"/>
                <a:gd name="connsiteX138-3367" fmla="*/ 2726530 w 3336130"/>
                <a:gd name="connsiteY138-3368" fmla="*/ 490537 h 2167322"/>
                <a:gd name="connsiteX139-3369" fmla="*/ 2712242 w 3336130"/>
                <a:gd name="connsiteY139-3370" fmla="*/ 461962 h 2167322"/>
                <a:gd name="connsiteX140-3371" fmla="*/ 2697955 w 3336130"/>
                <a:gd name="connsiteY140-3372" fmla="*/ 452437 h 2167322"/>
                <a:gd name="connsiteX141-3373" fmla="*/ 2693192 w 3336130"/>
                <a:gd name="connsiteY141-3374" fmla="*/ 438150 h 2167322"/>
                <a:gd name="connsiteX142-3375" fmla="*/ 2664617 w 3336130"/>
                <a:gd name="connsiteY142-3376" fmla="*/ 428625 h 2167322"/>
                <a:gd name="connsiteX143-3377" fmla="*/ 2678905 w 3336130"/>
                <a:gd name="connsiteY143-3378" fmla="*/ 395287 h 2167322"/>
                <a:gd name="connsiteX144-3379" fmla="*/ 2688430 w 3336130"/>
                <a:gd name="connsiteY144-3380" fmla="*/ 366712 h 2167322"/>
                <a:gd name="connsiteX145-3381" fmla="*/ 2683667 w 3336130"/>
                <a:gd name="connsiteY145-3382" fmla="*/ 352425 h 2167322"/>
                <a:gd name="connsiteX146-3383" fmla="*/ 2693192 w 3336130"/>
                <a:gd name="connsiteY146-3384" fmla="*/ 323850 h 2167322"/>
                <a:gd name="connsiteX147-3385" fmla="*/ 2688430 w 3336130"/>
                <a:gd name="connsiteY147-3386" fmla="*/ 304800 h 2167322"/>
                <a:gd name="connsiteX148-3387" fmla="*/ 2688430 w 3336130"/>
                <a:gd name="connsiteY148-3388" fmla="*/ 295275 h 2167322"/>
                <a:gd name="connsiteX149-3389" fmla="*/ 2769392 w 3336130"/>
                <a:gd name="connsiteY149-3390" fmla="*/ 300037 h 2167322"/>
                <a:gd name="connsiteX150-3391" fmla="*/ 2797967 w 3336130"/>
                <a:gd name="connsiteY150-3392" fmla="*/ 309562 h 2167322"/>
                <a:gd name="connsiteX151-3393" fmla="*/ 2812255 w 3336130"/>
                <a:gd name="connsiteY151-3394" fmla="*/ 300037 h 2167322"/>
                <a:gd name="connsiteX152-3395" fmla="*/ 2840830 w 3336130"/>
                <a:gd name="connsiteY152-3396" fmla="*/ 323850 h 2167322"/>
                <a:gd name="connsiteX153-3397" fmla="*/ 2869405 w 3336130"/>
                <a:gd name="connsiteY153-3398" fmla="*/ 338137 h 2167322"/>
                <a:gd name="connsiteX154-3399" fmla="*/ 2883692 w 3336130"/>
                <a:gd name="connsiteY154-3400" fmla="*/ 347662 h 2167322"/>
                <a:gd name="connsiteX155-3401" fmla="*/ 2902742 w 3336130"/>
                <a:gd name="connsiteY155-3402" fmla="*/ 342900 h 2167322"/>
                <a:gd name="connsiteX156-3403" fmla="*/ 2921792 w 3336130"/>
                <a:gd name="connsiteY156-3404" fmla="*/ 347662 h 2167322"/>
                <a:gd name="connsiteX157-3405" fmla="*/ 2931317 w 3336130"/>
                <a:gd name="connsiteY157-3406" fmla="*/ 361950 h 2167322"/>
                <a:gd name="connsiteX158-3407" fmla="*/ 2921792 w 3336130"/>
                <a:gd name="connsiteY158-3408" fmla="*/ 395287 h 2167322"/>
                <a:gd name="connsiteX159-3409" fmla="*/ 2926555 w 3336130"/>
                <a:gd name="connsiteY159-3410" fmla="*/ 414337 h 2167322"/>
                <a:gd name="connsiteX160-3411" fmla="*/ 2955130 w 3336130"/>
                <a:gd name="connsiteY160-3412" fmla="*/ 423862 h 2167322"/>
                <a:gd name="connsiteX161-3413" fmla="*/ 2978942 w 3336130"/>
                <a:gd name="connsiteY161-3414" fmla="*/ 447675 h 2167322"/>
                <a:gd name="connsiteX162-3415" fmla="*/ 3002755 w 3336130"/>
                <a:gd name="connsiteY162-3416" fmla="*/ 442912 h 2167322"/>
                <a:gd name="connsiteX163-3417" fmla="*/ 3031330 w 3336130"/>
                <a:gd name="connsiteY163-3418" fmla="*/ 433387 h 2167322"/>
                <a:gd name="connsiteX164-3419" fmla="*/ 3050380 w 3336130"/>
                <a:gd name="connsiteY164-3420" fmla="*/ 404812 h 2167322"/>
                <a:gd name="connsiteX165-3421" fmla="*/ 3059905 w 3336130"/>
                <a:gd name="connsiteY165-3422" fmla="*/ 390525 h 2167322"/>
                <a:gd name="connsiteX166-3423" fmla="*/ 3074192 w 3336130"/>
                <a:gd name="connsiteY166-3424" fmla="*/ 381000 h 2167322"/>
                <a:gd name="connsiteX167-3425" fmla="*/ 3098005 w 3336130"/>
                <a:gd name="connsiteY167-3426" fmla="*/ 400050 h 2167322"/>
                <a:gd name="connsiteX168-3427" fmla="*/ 3126580 w 3336130"/>
                <a:gd name="connsiteY168-3428" fmla="*/ 419100 h 2167322"/>
                <a:gd name="connsiteX169-3429" fmla="*/ 3140867 w 3336130"/>
                <a:gd name="connsiteY169-3430" fmla="*/ 428625 h 2167322"/>
                <a:gd name="connsiteX170-3431" fmla="*/ 3159917 w 3336130"/>
                <a:gd name="connsiteY170-3432" fmla="*/ 457200 h 2167322"/>
                <a:gd name="connsiteX171-3433" fmla="*/ 3174205 w 3336130"/>
                <a:gd name="connsiteY171-3434" fmla="*/ 504825 h 2167322"/>
                <a:gd name="connsiteX172-3435" fmla="*/ 3178967 w 3336130"/>
                <a:gd name="connsiteY172-3436" fmla="*/ 519112 h 2167322"/>
                <a:gd name="connsiteX173-3437" fmla="*/ 3193255 w 3336130"/>
                <a:gd name="connsiteY173-3438" fmla="*/ 528637 h 2167322"/>
                <a:gd name="connsiteX174-3439" fmla="*/ 3221830 w 3336130"/>
                <a:gd name="connsiteY174-3440" fmla="*/ 538162 h 2167322"/>
                <a:gd name="connsiteX175-3441" fmla="*/ 3250405 w 3336130"/>
                <a:gd name="connsiteY175-3442" fmla="*/ 547687 h 2167322"/>
                <a:gd name="connsiteX176-3443" fmla="*/ 3264692 w 3336130"/>
                <a:gd name="connsiteY176-3444" fmla="*/ 552450 h 2167322"/>
                <a:gd name="connsiteX177-3445" fmla="*/ 3307555 w 3336130"/>
                <a:gd name="connsiteY177-3446" fmla="*/ 581025 h 2167322"/>
                <a:gd name="connsiteX178-3447" fmla="*/ 3321842 w 3336130"/>
                <a:gd name="connsiteY178-3448" fmla="*/ 590550 h 2167322"/>
                <a:gd name="connsiteX179-3449" fmla="*/ 3336130 w 3336130"/>
                <a:gd name="connsiteY179-3450" fmla="*/ 642937 h 2167322"/>
                <a:gd name="connsiteX180-3451" fmla="*/ 3331367 w 3336130"/>
                <a:gd name="connsiteY180-3452" fmla="*/ 657225 h 2167322"/>
                <a:gd name="connsiteX181-3453" fmla="*/ 3298030 w 3336130"/>
                <a:gd name="connsiteY181-3454" fmla="*/ 661987 h 2167322"/>
                <a:gd name="connsiteX182-3455" fmla="*/ 3283742 w 3336130"/>
                <a:gd name="connsiteY182-3456" fmla="*/ 671512 h 2167322"/>
                <a:gd name="connsiteX183-3457" fmla="*/ 3240880 w 3336130"/>
                <a:gd name="connsiteY183-3458" fmla="*/ 681037 h 2167322"/>
                <a:gd name="connsiteX184-3459" fmla="*/ 3226592 w 3336130"/>
                <a:gd name="connsiteY184-3460" fmla="*/ 695325 h 2167322"/>
                <a:gd name="connsiteX185-3461" fmla="*/ 3198017 w 3336130"/>
                <a:gd name="connsiteY185-3462" fmla="*/ 704850 h 2167322"/>
                <a:gd name="connsiteX186-3463" fmla="*/ 3183730 w 3336130"/>
                <a:gd name="connsiteY186-3464" fmla="*/ 714375 h 2167322"/>
                <a:gd name="connsiteX187-3465" fmla="*/ 3031330 w 3336130"/>
                <a:gd name="connsiteY187-3466" fmla="*/ 700087 h 2167322"/>
                <a:gd name="connsiteX188-3467" fmla="*/ 3002755 w 3336130"/>
                <a:gd name="connsiteY188-3468" fmla="*/ 709612 h 2167322"/>
                <a:gd name="connsiteX189-3469" fmla="*/ 2988467 w 3336130"/>
                <a:gd name="connsiteY189-3470" fmla="*/ 714375 h 2167322"/>
                <a:gd name="connsiteX190-3471" fmla="*/ 2978942 w 3336130"/>
                <a:gd name="connsiteY190-3472" fmla="*/ 742950 h 2167322"/>
                <a:gd name="connsiteX191-3473" fmla="*/ 2936080 w 3336130"/>
                <a:gd name="connsiteY191-3474" fmla="*/ 762000 h 2167322"/>
                <a:gd name="connsiteX192-3475" fmla="*/ 2926555 w 3336130"/>
                <a:gd name="connsiteY192-3476" fmla="*/ 776287 h 2167322"/>
                <a:gd name="connsiteX193-3477" fmla="*/ 2921792 w 3336130"/>
                <a:gd name="connsiteY193-3478" fmla="*/ 790575 h 2167322"/>
                <a:gd name="connsiteX194-3479" fmla="*/ 2902742 w 3336130"/>
                <a:gd name="connsiteY194-3480" fmla="*/ 819150 h 2167322"/>
                <a:gd name="connsiteX195-3481" fmla="*/ 2912267 w 3336130"/>
                <a:gd name="connsiteY195-3482" fmla="*/ 804862 h 2167322"/>
                <a:gd name="connsiteX196-3483" fmla="*/ 2926555 w 3336130"/>
                <a:gd name="connsiteY196-3484" fmla="*/ 795337 h 2167322"/>
                <a:gd name="connsiteX197-3485" fmla="*/ 2945605 w 3336130"/>
                <a:gd name="connsiteY197-3486" fmla="*/ 776287 h 2167322"/>
                <a:gd name="connsiteX198-3487" fmla="*/ 2974180 w 3336130"/>
                <a:gd name="connsiteY198-3488" fmla="*/ 757237 h 2167322"/>
                <a:gd name="connsiteX199-3489" fmla="*/ 3021805 w 3336130"/>
                <a:gd name="connsiteY199-3490" fmla="*/ 742950 h 2167322"/>
                <a:gd name="connsiteX200-3491" fmla="*/ 3045617 w 3336130"/>
                <a:gd name="connsiteY200-3492" fmla="*/ 747712 h 2167322"/>
                <a:gd name="connsiteX201-3493" fmla="*/ 3074192 w 3336130"/>
                <a:gd name="connsiteY201-3494" fmla="*/ 757237 h 2167322"/>
                <a:gd name="connsiteX202-3495" fmla="*/ 3074192 w 3336130"/>
                <a:gd name="connsiteY202-3496" fmla="*/ 823912 h 2167322"/>
                <a:gd name="connsiteX203-3497" fmla="*/ 3121817 w 3336130"/>
                <a:gd name="connsiteY203-3498" fmla="*/ 838200 h 2167322"/>
                <a:gd name="connsiteX204-3499" fmla="*/ 3155155 w 3336130"/>
                <a:gd name="connsiteY204-3500" fmla="*/ 842962 h 2167322"/>
                <a:gd name="connsiteX205-3501" fmla="*/ 3164680 w 3336130"/>
                <a:gd name="connsiteY205-3502" fmla="*/ 828675 h 2167322"/>
                <a:gd name="connsiteX206-3503" fmla="*/ 3183730 w 3336130"/>
                <a:gd name="connsiteY206-3504" fmla="*/ 823912 h 2167322"/>
                <a:gd name="connsiteX207-3505" fmla="*/ 3202780 w 3336130"/>
                <a:gd name="connsiteY207-3506" fmla="*/ 828675 h 2167322"/>
                <a:gd name="connsiteX208-3507" fmla="*/ 3198017 w 3336130"/>
                <a:gd name="connsiteY208-3508" fmla="*/ 852487 h 2167322"/>
                <a:gd name="connsiteX209-3509" fmla="*/ 3193255 w 3336130"/>
                <a:gd name="connsiteY209-3510" fmla="*/ 866775 h 2167322"/>
                <a:gd name="connsiteX210-3511" fmla="*/ 3178967 w 3336130"/>
                <a:gd name="connsiteY210-3512" fmla="*/ 871537 h 2167322"/>
                <a:gd name="connsiteX211-3513" fmla="*/ 3150392 w 3336130"/>
                <a:gd name="connsiteY211-3514" fmla="*/ 876300 h 2167322"/>
                <a:gd name="connsiteX212-3515" fmla="*/ 3136105 w 3336130"/>
                <a:gd name="connsiteY212-3516" fmla="*/ 885825 h 2167322"/>
                <a:gd name="connsiteX213-3517" fmla="*/ 3093242 w 3336130"/>
                <a:gd name="connsiteY213-3518" fmla="*/ 900112 h 2167322"/>
                <a:gd name="connsiteX214-3519" fmla="*/ 3078955 w 3336130"/>
                <a:gd name="connsiteY214-3520" fmla="*/ 904875 h 2167322"/>
                <a:gd name="connsiteX215-3521" fmla="*/ 3064667 w 3336130"/>
                <a:gd name="connsiteY215-3522" fmla="*/ 909637 h 2167322"/>
                <a:gd name="connsiteX216-3523" fmla="*/ 3036092 w 3336130"/>
                <a:gd name="connsiteY216-3524" fmla="*/ 928687 h 2167322"/>
                <a:gd name="connsiteX217-3525" fmla="*/ 3021805 w 3336130"/>
                <a:gd name="connsiteY217-3526" fmla="*/ 923925 h 2167322"/>
                <a:gd name="connsiteX218-3527" fmla="*/ 3045617 w 3336130"/>
                <a:gd name="connsiteY218-3528" fmla="*/ 890587 h 2167322"/>
                <a:gd name="connsiteX219-3529" fmla="*/ 3050380 w 3336130"/>
                <a:gd name="connsiteY219-3530" fmla="*/ 876300 h 2167322"/>
                <a:gd name="connsiteX220-3531" fmla="*/ 3012280 w 3336130"/>
                <a:gd name="connsiteY220-3532" fmla="*/ 876300 h 2167322"/>
                <a:gd name="connsiteX221-3533" fmla="*/ 3002755 w 3336130"/>
                <a:gd name="connsiteY221-3534" fmla="*/ 890587 h 2167322"/>
                <a:gd name="connsiteX222-3535" fmla="*/ 2959892 w 3336130"/>
                <a:gd name="connsiteY222-3536" fmla="*/ 909637 h 2167322"/>
                <a:gd name="connsiteX223-3537" fmla="*/ 2945605 w 3336130"/>
                <a:gd name="connsiteY223-3538" fmla="*/ 914400 h 2167322"/>
                <a:gd name="connsiteX224-3539" fmla="*/ 2917030 w 3336130"/>
                <a:gd name="connsiteY224-3540" fmla="*/ 923925 h 2167322"/>
                <a:gd name="connsiteX225-3541" fmla="*/ 2902742 w 3336130"/>
                <a:gd name="connsiteY225-3542" fmla="*/ 928687 h 2167322"/>
                <a:gd name="connsiteX226-3543" fmla="*/ 2888455 w 3336130"/>
                <a:gd name="connsiteY226-3544" fmla="*/ 981075 h 2167322"/>
                <a:gd name="connsiteX227-3545" fmla="*/ 2902742 w 3336130"/>
                <a:gd name="connsiteY227-3546" fmla="*/ 990600 h 2167322"/>
                <a:gd name="connsiteX228-3547" fmla="*/ 2888455 w 3336130"/>
                <a:gd name="connsiteY228-3548" fmla="*/ 1000125 h 2167322"/>
                <a:gd name="connsiteX229-3549" fmla="*/ 2859880 w 3336130"/>
                <a:gd name="connsiteY229-3550" fmla="*/ 1009650 h 2167322"/>
                <a:gd name="connsiteX230-3551" fmla="*/ 2831305 w 3336130"/>
                <a:gd name="connsiteY230-3552" fmla="*/ 1019175 h 2167322"/>
                <a:gd name="connsiteX231-3553" fmla="*/ 2817017 w 3336130"/>
                <a:gd name="connsiteY231-3554" fmla="*/ 1023937 h 2167322"/>
                <a:gd name="connsiteX232-3555" fmla="*/ 2802730 w 3336130"/>
                <a:gd name="connsiteY232-3556" fmla="*/ 1028700 h 2167322"/>
                <a:gd name="connsiteX233-3557" fmla="*/ 2778917 w 3336130"/>
                <a:gd name="connsiteY233-3558" fmla="*/ 1066800 h 2167322"/>
                <a:gd name="connsiteX234-3559" fmla="*/ 2755105 w 3336130"/>
                <a:gd name="connsiteY234-3560" fmla="*/ 1138237 h 2167322"/>
                <a:gd name="connsiteX235-3561" fmla="*/ 2750342 w 3336130"/>
                <a:gd name="connsiteY235-3562" fmla="*/ 1152525 h 2167322"/>
                <a:gd name="connsiteX236-3563" fmla="*/ 2745580 w 3336130"/>
                <a:gd name="connsiteY236-3564" fmla="*/ 1166812 h 2167322"/>
                <a:gd name="connsiteX237-3565" fmla="*/ 2731292 w 3336130"/>
                <a:gd name="connsiteY237-3566" fmla="*/ 1228725 h 2167322"/>
                <a:gd name="connsiteX238-3567" fmla="*/ 2721767 w 3336130"/>
                <a:gd name="connsiteY238-3568" fmla="*/ 1243012 h 2167322"/>
                <a:gd name="connsiteX239-3569" fmla="*/ 2688430 w 3336130"/>
                <a:gd name="connsiteY239-3570" fmla="*/ 1252537 h 2167322"/>
                <a:gd name="connsiteX240-3571" fmla="*/ 2659855 w 3336130"/>
                <a:gd name="connsiteY240-3572" fmla="*/ 1266825 h 2167322"/>
                <a:gd name="connsiteX241-3573" fmla="*/ 2645567 w 3336130"/>
                <a:gd name="connsiteY241-3574" fmla="*/ 1271587 h 2167322"/>
                <a:gd name="connsiteX242-3575" fmla="*/ 2640805 w 3336130"/>
                <a:gd name="connsiteY242-3576" fmla="*/ 1285875 h 2167322"/>
                <a:gd name="connsiteX243-3577" fmla="*/ 2597942 w 3336130"/>
                <a:gd name="connsiteY243-3578" fmla="*/ 1309687 h 2167322"/>
                <a:gd name="connsiteX244-3579" fmla="*/ 2588417 w 3336130"/>
                <a:gd name="connsiteY244-3580" fmla="*/ 1323975 h 2167322"/>
                <a:gd name="connsiteX245-3581" fmla="*/ 2569367 w 3336130"/>
                <a:gd name="connsiteY245-3582" fmla="*/ 1343025 h 2167322"/>
                <a:gd name="connsiteX246-3583" fmla="*/ 2583655 w 3336130"/>
                <a:gd name="connsiteY246-3584" fmla="*/ 1390650 h 2167322"/>
                <a:gd name="connsiteX247-3585" fmla="*/ 2588417 w 3336130"/>
                <a:gd name="connsiteY247-3586" fmla="*/ 1404937 h 2167322"/>
                <a:gd name="connsiteX248-3587" fmla="*/ 2593180 w 3336130"/>
                <a:gd name="connsiteY248-3588" fmla="*/ 1419225 h 2167322"/>
                <a:gd name="connsiteX249-3589" fmla="*/ 2602705 w 3336130"/>
                <a:gd name="connsiteY249-3590" fmla="*/ 1452562 h 2167322"/>
                <a:gd name="connsiteX250-3591" fmla="*/ 2612230 w 3336130"/>
                <a:gd name="connsiteY250-3592" fmla="*/ 1500187 h 2167322"/>
                <a:gd name="connsiteX251-3593" fmla="*/ 2621755 w 3336130"/>
                <a:gd name="connsiteY251-3594" fmla="*/ 1514475 h 2167322"/>
                <a:gd name="connsiteX252-3595" fmla="*/ 2616992 w 3336130"/>
                <a:gd name="connsiteY252-3596" fmla="*/ 1538287 h 2167322"/>
                <a:gd name="connsiteX253-3597" fmla="*/ 2612230 w 3336130"/>
                <a:gd name="connsiteY253-3598" fmla="*/ 1552575 h 2167322"/>
                <a:gd name="connsiteX254-3599" fmla="*/ 2597942 w 3336130"/>
                <a:gd name="connsiteY254-3600" fmla="*/ 1557337 h 2167322"/>
                <a:gd name="connsiteX255-3601" fmla="*/ 2583655 w 3336130"/>
                <a:gd name="connsiteY255-3602" fmla="*/ 1552575 h 2167322"/>
                <a:gd name="connsiteX256-3603" fmla="*/ 2555080 w 3336130"/>
                <a:gd name="connsiteY256-3604" fmla="*/ 1495425 h 2167322"/>
                <a:gd name="connsiteX257-3605" fmla="*/ 2550317 w 3336130"/>
                <a:gd name="connsiteY257-3606" fmla="*/ 1481137 h 2167322"/>
                <a:gd name="connsiteX258-3607" fmla="*/ 2540792 w 3336130"/>
                <a:gd name="connsiteY258-3608" fmla="*/ 1466850 h 2167322"/>
                <a:gd name="connsiteX259-3609" fmla="*/ 2526505 w 3336130"/>
                <a:gd name="connsiteY259-3610" fmla="*/ 1404937 h 2167322"/>
                <a:gd name="connsiteX260-3611" fmla="*/ 2497930 w 3336130"/>
                <a:gd name="connsiteY260-3612" fmla="*/ 1395412 h 2167322"/>
                <a:gd name="connsiteX261-3613" fmla="*/ 2459830 w 3336130"/>
                <a:gd name="connsiteY261-3614" fmla="*/ 1400175 h 2167322"/>
                <a:gd name="connsiteX262-3615" fmla="*/ 2450305 w 3336130"/>
                <a:gd name="connsiteY262-3616" fmla="*/ 1385887 h 2167322"/>
                <a:gd name="connsiteX263-3617" fmla="*/ 2416967 w 3336130"/>
                <a:gd name="connsiteY263-3618" fmla="*/ 1376362 h 2167322"/>
                <a:gd name="connsiteX264-3619" fmla="*/ 2350292 w 3336130"/>
                <a:gd name="connsiteY264-3620" fmla="*/ 1381125 h 2167322"/>
                <a:gd name="connsiteX265-3621" fmla="*/ 2331242 w 3336130"/>
                <a:gd name="connsiteY265-3622" fmla="*/ 1409700 h 2167322"/>
                <a:gd name="connsiteX266-3623" fmla="*/ 2345530 w 3336130"/>
                <a:gd name="connsiteY266-3624" fmla="*/ 1419225 h 2167322"/>
                <a:gd name="connsiteX267-3625" fmla="*/ 2326480 w 3336130"/>
                <a:gd name="connsiteY267-3626" fmla="*/ 1423987 h 2167322"/>
                <a:gd name="connsiteX268-3627" fmla="*/ 2283617 w 3336130"/>
                <a:gd name="connsiteY268-3628" fmla="*/ 1414462 h 2167322"/>
                <a:gd name="connsiteX269-3629" fmla="*/ 2255042 w 3336130"/>
                <a:gd name="connsiteY269-3630" fmla="*/ 1404937 h 2167322"/>
                <a:gd name="connsiteX270-3631" fmla="*/ 2183605 w 3336130"/>
                <a:gd name="connsiteY270-3632" fmla="*/ 1419225 h 2167322"/>
                <a:gd name="connsiteX271-3633" fmla="*/ 2169317 w 3336130"/>
                <a:gd name="connsiteY271-3634" fmla="*/ 1433512 h 2167322"/>
                <a:gd name="connsiteX272-3635" fmla="*/ 2140742 w 3336130"/>
                <a:gd name="connsiteY272-3636" fmla="*/ 1443037 h 2167322"/>
                <a:gd name="connsiteX273-3637" fmla="*/ 2112167 w 3336130"/>
                <a:gd name="connsiteY273-3638" fmla="*/ 1462087 h 2167322"/>
                <a:gd name="connsiteX274-3639" fmla="*/ 2097880 w 3336130"/>
                <a:gd name="connsiteY274-3640" fmla="*/ 1471612 h 2167322"/>
                <a:gd name="connsiteX275-3641" fmla="*/ 2093117 w 3336130"/>
                <a:gd name="connsiteY275-3642" fmla="*/ 1552575 h 2167322"/>
                <a:gd name="connsiteX276-3643" fmla="*/ 2083592 w 3336130"/>
                <a:gd name="connsiteY276-3644" fmla="*/ 1566862 h 2167322"/>
                <a:gd name="connsiteX277-3645" fmla="*/ 2097880 w 3336130"/>
                <a:gd name="connsiteY277-3646" fmla="*/ 1695450 h 2167322"/>
                <a:gd name="connsiteX278-3647" fmla="*/ 2107405 w 3336130"/>
                <a:gd name="connsiteY278-3648" fmla="*/ 1709737 h 2167322"/>
                <a:gd name="connsiteX279-3649" fmla="*/ 2116930 w 3336130"/>
                <a:gd name="connsiteY279-3650" fmla="*/ 1738312 h 2167322"/>
                <a:gd name="connsiteX280-3651" fmla="*/ 2131217 w 3336130"/>
                <a:gd name="connsiteY280-3652" fmla="*/ 1766887 h 2167322"/>
                <a:gd name="connsiteX281-3653" fmla="*/ 2145505 w 3336130"/>
                <a:gd name="connsiteY281-3654" fmla="*/ 1771650 h 2167322"/>
                <a:gd name="connsiteX282-3655" fmla="*/ 2150267 w 3336130"/>
                <a:gd name="connsiteY282-3656" fmla="*/ 1785937 h 2167322"/>
                <a:gd name="connsiteX283-3657" fmla="*/ 2164555 w 3336130"/>
                <a:gd name="connsiteY283-3658" fmla="*/ 1790700 h 2167322"/>
                <a:gd name="connsiteX284-3659" fmla="*/ 2207417 w 3336130"/>
                <a:gd name="connsiteY284-3660" fmla="*/ 1781175 h 2167322"/>
                <a:gd name="connsiteX285-3661" fmla="*/ 2221705 w 3336130"/>
                <a:gd name="connsiteY285-3662" fmla="*/ 1771650 h 2167322"/>
                <a:gd name="connsiteX286-3663" fmla="*/ 2274092 w 3336130"/>
                <a:gd name="connsiteY286-3664" fmla="*/ 1766887 h 2167322"/>
                <a:gd name="connsiteX287-3665" fmla="*/ 2288380 w 3336130"/>
                <a:gd name="connsiteY287-3666" fmla="*/ 1762125 h 2167322"/>
                <a:gd name="connsiteX288-3667" fmla="*/ 2302667 w 3336130"/>
                <a:gd name="connsiteY288-3668" fmla="*/ 1752600 h 2167322"/>
                <a:gd name="connsiteX289-3669" fmla="*/ 2307430 w 3336130"/>
                <a:gd name="connsiteY289-3670" fmla="*/ 1733550 h 2167322"/>
                <a:gd name="connsiteX290-3671" fmla="*/ 2312192 w 3336130"/>
                <a:gd name="connsiteY290-3672" fmla="*/ 1719262 h 2167322"/>
                <a:gd name="connsiteX291-3673" fmla="*/ 2316955 w 3336130"/>
                <a:gd name="connsiteY291-3674" fmla="*/ 1700212 h 2167322"/>
                <a:gd name="connsiteX292-3675" fmla="*/ 2345530 w 3336130"/>
                <a:gd name="connsiteY292-3676" fmla="*/ 1690687 h 2167322"/>
                <a:gd name="connsiteX293-3677" fmla="*/ 2359817 w 3336130"/>
                <a:gd name="connsiteY293-3678" fmla="*/ 1685925 h 2167322"/>
                <a:gd name="connsiteX294-3679" fmla="*/ 2402680 w 3336130"/>
                <a:gd name="connsiteY294-3680" fmla="*/ 1690687 h 2167322"/>
                <a:gd name="connsiteX295-3681" fmla="*/ 2402680 w 3336130"/>
                <a:gd name="connsiteY295-3682" fmla="*/ 1728787 h 2167322"/>
                <a:gd name="connsiteX296-3683" fmla="*/ 2393155 w 3336130"/>
                <a:gd name="connsiteY296-3684" fmla="*/ 1743075 h 2167322"/>
                <a:gd name="connsiteX297-3685" fmla="*/ 2369342 w 3336130"/>
                <a:gd name="connsiteY297-3686" fmla="*/ 1781175 h 2167322"/>
                <a:gd name="connsiteX298-3687" fmla="*/ 2364580 w 3336130"/>
                <a:gd name="connsiteY298-3688" fmla="*/ 1843087 h 2167322"/>
                <a:gd name="connsiteX299-3689" fmla="*/ 2355055 w 3336130"/>
                <a:gd name="connsiteY299-3690" fmla="*/ 1857375 h 2167322"/>
                <a:gd name="connsiteX300-3691" fmla="*/ 2350292 w 3336130"/>
                <a:gd name="connsiteY300-3692" fmla="*/ 1871662 h 2167322"/>
                <a:gd name="connsiteX301-3693" fmla="*/ 2378867 w 3336130"/>
                <a:gd name="connsiteY301-3694" fmla="*/ 1866900 h 2167322"/>
                <a:gd name="connsiteX302-3695" fmla="*/ 2459830 w 3336130"/>
                <a:gd name="connsiteY302-3696" fmla="*/ 1871662 h 2167322"/>
                <a:gd name="connsiteX303-3697" fmla="*/ 2488405 w 3336130"/>
                <a:gd name="connsiteY303-3698" fmla="*/ 1885950 h 2167322"/>
                <a:gd name="connsiteX304-3699" fmla="*/ 2512217 w 3336130"/>
                <a:gd name="connsiteY304-3700" fmla="*/ 1905000 h 2167322"/>
                <a:gd name="connsiteX305-3701" fmla="*/ 2516980 w 3336130"/>
                <a:gd name="connsiteY305-3702" fmla="*/ 1943100 h 2167322"/>
                <a:gd name="connsiteX306-3703" fmla="*/ 2507455 w 3336130"/>
                <a:gd name="connsiteY306-3704" fmla="*/ 1971675 h 2167322"/>
                <a:gd name="connsiteX307-3705" fmla="*/ 2512217 w 3336130"/>
                <a:gd name="connsiteY307-3706" fmla="*/ 2005012 h 2167322"/>
                <a:gd name="connsiteX308-3707" fmla="*/ 2516980 w 3336130"/>
                <a:gd name="connsiteY308-3708" fmla="*/ 2019300 h 2167322"/>
                <a:gd name="connsiteX309-3709" fmla="*/ 2512217 w 3336130"/>
                <a:gd name="connsiteY309-3710" fmla="*/ 2033587 h 2167322"/>
                <a:gd name="connsiteX310-3711" fmla="*/ 2521742 w 3336130"/>
                <a:gd name="connsiteY310-3712" fmla="*/ 2071687 h 2167322"/>
                <a:gd name="connsiteX311-3713" fmla="*/ 2531267 w 3336130"/>
                <a:gd name="connsiteY311-3714" fmla="*/ 2085975 h 2167322"/>
                <a:gd name="connsiteX312-3715" fmla="*/ 2559842 w 3336130"/>
                <a:gd name="connsiteY312-3716" fmla="*/ 2095500 h 2167322"/>
                <a:gd name="connsiteX313-3717" fmla="*/ 2574130 w 3336130"/>
                <a:gd name="connsiteY313-3718" fmla="*/ 2100262 h 2167322"/>
                <a:gd name="connsiteX314-3719" fmla="*/ 2607467 w 3336130"/>
                <a:gd name="connsiteY314-3720" fmla="*/ 2095500 h 2167322"/>
                <a:gd name="connsiteX315-3721" fmla="*/ 2636042 w 3336130"/>
                <a:gd name="connsiteY315-3722" fmla="*/ 2085975 h 2167322"/>
                <a:gd name="connsiteX316-3723" fmla="*/ 2655092 w 3336130"/>
                <a:gd name="connsiteY316-3724" fmla="*/ 2090737 h 2167322"/>
                <a:gd name="connsiteX317-3725" fmla="*/ 2664617 w 3336130"/>
                <a:gd name="connsiteY317-3726" fmla="*/ 2105025 h 2167322"/>
                <a:gd name="connsiteX318-3727" fmla="*/ 2693192 w 3336130"/>
                <a:gd name="connsiteY318-3728" fmla="*/ 2143167 h 2167322"/>
                <a:gd name="connsiteX319-3729" fmla="*/ 2669554 w 3336130"/>
                <a:gd name="connsiteY319-3730" fmla="*/ 2166992 h 2167322"/>
                <a:gd name="connsiteX320-3731" fmla="*/ 2647919 w 3336130"/>
                <a:gd name="connsiteY320-3732" fmla="*/ 2125997 h 2167322"/>
                <a:gd name="connsiteX321-3733" fmla="*/ 2612230 w 3336130"/>
                <a:gd name="connsiteY321-3734" fmla="*/ 2138362 h 2167322"/>
                <a:gd name="connsiteX322-3735" fmla="*/ 2619404 w 3336130"/>
                <a:gd name="connsiteY322-3736" fmla="*/ 2158373 h 2167322"/>
                <a:gd name="connsiteX323-3737" fmla="*/ 2588417 w 3336130"/>
                <a:gd name="connsiteY323-3738" fmla="*/ 2157412 h 2167322"/>
                <a:gd name="connsiteX324-3739" fmla="*/ 2574130 w 3336130"/>
                <a:gd name="connsiteY324-3740" fmla="*/ 2128837 h 2167322"/>
                <a:gd name="connsiteX325-3741" fmla="*/ 2545555 w 3336130"/>
                <a:gd name="connsiteY325-3742" fmla="*/ 2124075 h 2167322"/>
                <a:gd name="connsiteX326-3743" fmla="*/ 2516980 w 3336130"/>
                <a:gd name="connsiteY326-3744" fmla="*/ 2109787 h 2167322"/>
                <a:gd name="connsiteX327-3745" fmla="*/ 2502692 w 3336130"/>
                <a:gd name="connsiteY327-3746" fmla="*/ 2105025 h 2167322"/>
                <a:gd name="connsiteX328-3747" fmla="*/ 2483642 w 3336130"/>
                <a:gd name="connsiteY328-3748" fmla="*/ 2081212 h 2167322"/>
                <a:gd name="connsiteX329-3749" fmla="*/ 2455067 w 3336130"/>
                <a:gd name="connsiteY329-3750" fmla="*/ 2066925 h 2167322"/>
                <a:gd name="connsiteX330-3751" fmla="*/ 2440780 w 3336130"/>
                <a:gd name="connsiteY330-3752" fmla="*/ 2038350 h 2167322"/>
                <a:gd name="connsiteX331-3753" fmla="*/ 2431255 w 3336130"/>
                <a:gd name="connsiteY331-3754" fmla="*/ 2009775 h 2167322"/>
                <a:gd name="connsiteX332-3755" fmla="*/ 2412205 w 3336130"/>
                <a:gd name="connsiteY332-3756" fmla="*/ 1981200 h 2167322"/>
                <a:gd name="connsiteX333-3757" fmla="*/ 2407442 w 3336130"/>
                <a:gd name="connsiteY333-3758" fmla="*/ 1966912 h 2167322"/>
                <a:gd name="connsiteX334-3759" fmla="*/ 2355055 w 3336130"/>
                <a:gd name="connsiteY334-3760" fmla="*/ 1943100 h 2167322"/>
                <a:gd name="connsiteX335-3761" fmla="*/ 2293142 w 3336130"/>
                <a:gd name="connsiteY335-3762" fmla="*/ 1928812 h 2167322"/>
                <a:gd name="connsiteX336-3763" fmla="*/ 2269330 w 3336130"/>
                <a:gd name="connsiteY336-3764" fmla="*/ 1905000 h 2167322"/>
                <a:gd name="connsiteX337-3765" fmla="*/ 2255042 w 3336130"/>
                <a:gd name="connsiteY337-3766" fmla="*/ 1895475 h 2167322"/>
                <a:gd name="connsiteX338-3767" fmla="*/ 2240755 w 3336130"/>
                <a:gd name="connsiteY338-3768" fmla="*/ 1881187 h 2167322"/>
                <a:gd name="connsiteX339-3769" fmla="*/ 2212180 w 3336130"/>
                <a:gd name="connsiteY339-3770" fmla="*/ 1871662 h 2167322"/>
                <a:gd name="connsiteX340-3771" fmla="*/ 2169317 w 3336130"/>
                <a:gd name="connsiteY340-3772" fmla="*/ 1852612 h 2167322"/>
                <a:gd name="connsiteX341-3773" fmla="*/ 2155030 w 3336130"/>
                <a:gd name="connsiteY341-3774" fmla="*/ 1847850 h 2167322"/>
                <a:gd name="connsiteX342-3775" fmla="*/ 2145505 w 3336130"/>
                <a:gd name="connsiteY342-3776" fmla="*/ 1862137 h 2167322"/>
                <a:gd name="connsiteX343-3777" fmla="*/ 2112167 w 3336130"/>
                <a:gd name="connsiteY343-3778" fmla="*/ 1876425 h 2167322"/>
                <a:gd name="connsiteX344-3779" fmla="*/ 2069305 w 3336130"/>
                <a:gd name="connsiteY344-3780" fmla="*/ 1857375 h 2167322"/>
                <a:gd name="connsiteX345-3781" fmla="*/ 2026442 w 3336130"/>
                <a:gd name="connsiteY345-3782" fmla="*/ 1824037 h 2167322"/>
                <a:gd name="connsiteX346-3783" fmla="*/ 1997867 w 3336130"/>
                <a:gd name="connsiteY346-3784" fmla="*/ 1814512 h 2167322"/>
                <a:gd name="connsiteX347-3785" fmla="*/ 1978817 w 3336130"/>
                <a:gd name="connsiteY347-3786" fmla="*/ 1809750 h 2167322"/>
                <a:gd name="connsiteX348-3787" fmla="*/ 1950242 w 3336130"/>
                <a:gd name="connsiteY348-3788" fmla="*/ 1800225 h 2167322"/>
                <a:gd name="connsiteX349-3789" fmla="*/ 1935955 w 3336130"/>
                <a:gd name="connsiteY349-3790" fmla="*/ 1795462 h 2167322"/>
                <a:gd name="connsiteX350-3791" fmla="*/ 1902617 w 3336130"/>
                <a:gd name="connsiteY350-3792" fmla="*/ 1785937 h 2167322"/>
                <a:gd name="connsiteX351-3793" fmla="*/ 1893092 w 3336130"/>
                <a:gd name="connsiteY351-3794" fmla="*/ 1771650 h 2167322"/>
                <a:gd name="connsiteX352-3795" fmla="*/ 1878805 w 3336130"/>
                <a:gd name="connsiteY352-3796" fmla="*/ 1766887 h 2167322"/>
                <a:gd name="connsiteX353-3797" fmla="*/ 1864517 w 3336130"/>
                <a:gd name="connsiteY353-3798" fmla="*/ 1757362 h 2167322"/>
                <a:gd name="connsiteX354-3799" fmla="*/ 1859755 w 3336130"/>
                <a:gd name="connsiteY354-3800" fmla="*/ 1700212 h 2167322"/>
                <a:gd name="connsiteX355-3801" fmla="*/ 1869280 w 3336130"/>
                <a:gd name="connsiteY355-3802" fmla="*/ 1671637 h 2167322"/>
                <a:gd name="connsiteX356-3803" fmla="*/ 1850230 w 3336130"/>
                <a:gd name="connsiteY356-3804" fmla="*/ 1624012 h 2167322"/>
                <a:gd name="connsiteX357-3805" fmla="*/ 1835942 w 3336130"/>
                <a:gd name="connsiteY357-3806" fmla="*/ 1619250 h 2167322"/>
                <a:gd name="connsiteX358-3807" fmla="*/ 1812130 w 3336130"/>
                <a:gd name="connsiteY358-3808" fmla="*/ 1590675 h 2167322"/>
                <a:gd name="connsiteX359-3809" fmla="*/ 1797842 w 3336130"/>
                <a:gd name="connsiteY359-3810" fmla="*/ 1585912 h 2167322"/>
                <a:gd name="connsiteX360-3811" fmla="*/ 1783555 w 3336130"/>
                <a:gd name="connsiteY360-3812" fmla="*/ 1571625 h 2167322"/>
                <a:gd name="connsiteX361-3813" fmla="*/ 1769267 w 3336130"/>
                <a:gd name="connsiteY361-3814" fmla="*/ 1566862 h 2167322"/>
                <a:gd name="connsiteX362-3815" fmla="*/ 1754980 w 3336130"/>
                <a:gd name="connsiteY362-3816" fmla="*/ 1557337 h 2167322"/>
                <a:gd name="connsiteX363-3817" fmla="*/ 1745455 w 3336130"/>
                <a:gd name="connsiteY363-3818" fmla="*/ 1528762 h 2167322"/>
                <a:gd name="connsiteX364-3819" fmla="*/ 1740692 w 3336130"/>
                <a:gd name="connsiteY364-3820" fmla="*/ 1490662 h 2167322"/>
                <a:gd name="connsiteX365-3821" fmla="*/ 1712117 w 3336130"/>
                <a:gd name="connsiteY365-3822" fmla="*/ 1481137 h 2167322"/>
                <a:gd name="connsiteX366-3823" fmla="*/ 1702592 w 3336130"/>
                <a:gd name="connsiteY366-3824" fmla="*/ 1466850 h 2167322"/>
                <a:gd name="connsiteX367-3825" fmla="*/ 1683542 w 3336130"/>
                <a:gd name="connsiteY367-3826" fmla="*/ 1462087 h 2167322"/>
                <a:gd name="connsiteX368-3827" fmla="*/ 1669255 w 3336130"/>
                <a:gd name="connsiteY368-3828" fmla="*/ 1452562 h 2167322"/>
                <a:gd name="connsiteX369-3829" fmla="*/ 1659730 w 3336130"/>
                <a:gd name="connsiteY369-3830" fmla="*/ 1423987 h 2167322"/>
                <a:gd name="connsiteX370-3831" fmla="*/ 1654967 w 3336130"/>
                <a:gd name="connsiteY370-3832" fmla="*/ 1409700 h 2167322"/>
                <a:gd name="connsiteX371-3833" fmla="*/ 1645442 w 3336130"/>
                <a:gd name="connsiteY371-3834" fmla="*/ 1395412 h 2167322"/>
                <a:gd name="connsiteX372-3835" fmla="*/ 1621630 w 3336130"/>
                <a:gd name="connsiteY372-3836" fmla="*/ 1352550 h 2167322"/>
                <a:gd name="connsiteX373-3837" fmla="*/ 1607342 w 3336130"/>
                <a:gd name="connsiteY373-3838" fmla="*/ 1343025 h 2167322"/>
                <a:gd name="connsiteX374-3839" fmla="*/ 1564480 w 3336130"/>
                <a:gd name="connsiteY374-3840" fmla="*/ 1347787 h 2167322"/>
                <a:gd name="connsiteX375-3841" fmla="*/ 1569242 w 3336130"/>
                <a:gd name="connsiteY375-3842" fmla="*/ 1371600 h 2167322"/>
                <a:gd name="connsiteX376-3843" fmla="*/ 1597817 w 3336130"/>
                <a:gd name="connsiteY376-3844" fmla="*/ 1390650 h 2167322"/>
                <a:gd name="connsiteX377-3845" fmla="*/ 1635917 w 3336130"/>
                <a:gd name="connsiteY377-3846" fmla="*/ 1447800 h 2167322"/>
                <a:gd name="connsiteX378-3847" fmla="*/ 1645442 w 3336130"/>
                <a:gd name="connsiteY378-3848" fmla="*/ 1462087 h 2167322"/>
                <a:gd name="connsiteX379-3849" fmla="*/ 1654967 w 3336130"/>
                <a:gd name="connsiteY379-3850" fmla="*/ 1490662 h 2167322"/>
                <a:gd name="connsiteX380-3851" fmla="*/ 1688305 w 3336130"/>
                <a:gd name="connsiteY380-3852" fmla="*/ 1533525 h 2167322"/>
                <a:gd name="connsiteX381-3853" fmla="*/ 1707355 w 3336130"/>
                <a:gd name="connsiteY381-3854" fmla="*/ 1562100 h 2167322"/>
                <a:gd name="connsiteX382-3855" fmla="*/ 1726405 w 3336130"/>
                <a:gd name="connsiteY382-3856" fmla="*/ 1590675 h 2167322"/>
                <a:gd name="connsiteX383-3857" fmla="*/ 1731167 w 3336130"/>
                <a:gd name="connsiteY383-3858" fmla="*/ 1604962 h 2167322"/>
                <a:gd name="connsiteX384-3859" fmla="*/ 1707355 w 3336130"/>
                <a:gd name="connsiteY384-3860" fmla="*/ 1614487 h 2167322"/>
                <a:gd name="connsiteX385-3861" fmla="*/ 1702592 w 3336130"/>
                <a:gd name="connsiteY385-3862" fmla="*/ 1600200 h 2167322"/>
                <a:gd name="connsiteX386-3863" fmla="*/ 1688305 w 3336130"/>
                <a:gd name="connsiteY386-3864" fmla="*/ 1590675 h 2167322"/>
                <a:gd name="connsiteX387-3865" fmla="*/ 1645442 w 3336130"/>
                <a:gd name="connsiteY387-3866" fmla="*/ 1576387 h 2167322"/>
                <a:gd name="connsiteX388-3867" fmla="*/ 1650205 w 3336130"/>
                <a:gd name="connsiteY388-3868" fmla="*/ 1528762 h 2167322"/>
                <a:gd name="connsiteX389-3869" fmla="*/ 1645442 w 3336130"/>
                <a:gd name="connsiteY389-3870" fmla="*/ 1514475 h 2167322"/>
                <a:gd name="connsiteX390-3871" fmla="*/ 1616867 w 3336130"/>
                <a:gd name="connsiteY390-3872" fmla="*/ 1504950 h 2167322"/>
                <a:gd name="connsiteX391-3873" fmla="*/ 1574005 w 3336130"/>
                <a:gd name="connsiteY391-3874" fmla="*/ 1471612 h 2167322"/>
                <a:gd name="connsiteX392-3875" fmla="*/ 1588292 w 3336130"/>
                <a:gd name="connsiteY392-3876" fmla="*/ 1466850 h 2167322"/>
                <a:gd name="connsiteX393-3877" fmla="*/ 1593055 w 3336130"/>
                <a:gd name="connsiteY393-3878" fmla="*/ 1419225 h 2167322"/>
                <a:gd name="connsiteX394-3879" fmla="*/ 1559717 w 3336130"/>
                <a:gd name="connsiteY394-3880" fmla="*/ 1404937 h 2167322"/>
                <a:gd name="connsiteX395-3881" fmla="*/ 1545430 w 3336130"/>
                <a:gd name="connsiteY395-3882" fmla="*/ 1376362 h 2167322"/>
                <a:gd name="connsiteX396-3883" fmla="*/ 1535905 w 3336130"/>
                <a:gd name="connsiteY396-3884" fmla="*/ 1347787 h 2167322"/>
                <a:gd name="connsiteX397-3885" fmla="*/ 1516855 w 3336130"/>
                <a:gd name="connsiteY397-3886" fmla="*/ 1319212 h 2167322"/>
                <a:gd name="connsiteX398-3887" fmla="*/ 1493042 w 3336130"/>
                <a:gd name="connsiteY398-3888" fmla="*/ 1276350 h 2167322"/>
                <a:gd name="connsiteX399-3889" fmla="*/ 1473992 w 3336130"/>
                <a:gd name="connsiteY399-3890" fmla="*/ 1266825 h 2167322"/>
                <a:gd name="connsiteX400-3891" fmla="*/ 1445417 w 3336130"/>
                <a:gd name="connsiteY400-3892" fmla="*/ 1257300 h 2167322"/>
                <a:gd name="connsiteX401-3893" fmla="*/ 1431130 w 3336130"/>
                <a:gd name="connsiteY401-3894" fmla="*/ 1247775 h 2167322"/>
                <a:gd name="connsiteX402-3895" fmla="*/ 1416842 w 3336130"/>
                <a:gd name="connsiteY402-3896" fmla="*/ 1243012 h 2167322"/>
                <a:gd name="connsiteX403-3897" fmla="*/ 1393030 w 3336130"/>
                <a:gd name="connsiteY403-3898" fmla="*/ 1223962 h 2167322"/>
                <a:gd name="connsiteX404-3899" fmla="*/ 1378742 w 3336130"/>
                <a:gd name="connsiteY404-3900" fmla="*/ 1209675 h 2167322"/>
                <a:gd name="connsiteX405-3901" fmla="*/ 1369217 w 3336130"/>
                <a:gd name="connsiteY405-3902" fmla="*/ 1181100 h 2167322"/>
                <a:gd name="connsiteX406-3903" fmla="*/ 1359692 w 3336130"/>
                <a:gd name="connsiteY406-3904" fmla="*/ 1166812 h 2167322"/>
                <a:gd name="connsiteX407-3905" fmla="*/ 1350167 w 3336130"/>
                <a:gd name="connsiteY407-3906" fmla="*/ 1138237 h 2167322"/>
                <a:gd name="connsiteX408-3907" fmla="*/ 1331117 w 3336130"/>
                <a:gd name="connsiteY408-3908" fmla="*/ 1085850 h 2167322"/>
                <a:gd name="connsiteX409-3909" fmla="*/ 1316830 w 3336130"/>
                <a:gd name="connsiteY409-3910" fmla="*/ 1076325 h 2167322"/>
                <a:gd name="connsiteX410-3911" fmla="*/ 1302542 w 3336130"/>
                <a:gd name="connsiteY410-3912" fmla="*/ 1062037 h 2167322"/>
                <a:gd name="connsiteX411-3913" fmla="*/ 1293017 w 3336130"/>
                <a:gd name="connsiteY411-3914" fmla="*/ 995362 h 2167322"/>
                <a:gd name="connsiteX412-3915" fmla="*/ 1288255 w 3336130"/>
                <a:gd name="connsiteY412-3916" fmla="*/ 976312 h 2167322"/>
                <a:gd name="connsiteX413-3917" fmla="*/ 1297780 w 3336130"/>
                <a:gd name="connsiteY413-3918" fmla="*/ 919162 h 2167322"/>
                <a:gd name="connsiteX414-3919" fmla="*/ 1307305 w 3336130"/>
                <a:gd name="connsiteY414-3920" fmla="*/ 890587 h 2167322"/>
                <a:gd name="connsiteX415-3921" fmla="*/ 1302542 w 3336130"/>
                <a:gd name="connsiteY415-3922" fmla="*/ 814387 h 2167322"/>
                <a:gd name="connsiteX416-3923" fmla="*/ 1293017 w 3336130"/>
                <a:gd name="connsiteY416-3924" fmla="*/ 785812 h 2167322"/>
                <a:gd name="connsiteX417-3925" fmla="*/ 1288255 w 3336130"/>
                <a:gd name="connsiteY417-3926" fmla="*/ 771525 h 2167322"/>
                <a:gd name="connsiteX418-3927" fmla="*/ 1293017 w 3336130"/>
                <a:gd name="connsiteY418-3928" fmla="*/ 752475 h 2167322"/>
                <a:gd name="connsiteX419-3929" fmla="*/ 1245392 w 3336130"/>
                <a:gd name="connsiteY419-3930" fmla="*/ 733425 h 2167322"/>
                <a:gd name="connsiteX420-3931" fmla="*/ 1207292 w 3336130"/>
                <a:gd name="connsiteY420-3932" fmla="*/ 714375 h 2167322"/>
                <a:gd name="connsiteX421-3933" fmla="*/ 1188242 w 3336130"/>
                <a:gd name="connsiteY421-3934" fmla="*/ 690562 h 2167322"/>
                <a:gd name="connsiteX422-3935" fmla="*/ 1221580 w 3336130"/>
                <a:gd name="connsiteY422-3936" fmla="*/ 671512 h 2167322"/>
                <a:gd name="connsiteX423-3937" fmla="*/ 1216817 w 3336130"/>
                <a:gd name="connsiteY423-3938" fmla="*/ 657225 h 2167322"/>
                <a:gd name="connsiteX424-3939" fmla="*/ 1183480 w 3336130"/>
                <a:gd name="connsiteY424-3940" fmla="*/ 619125 h 2167322"/>
                <a:gd name="connsiteX425-3941" fmla="*/ 1169192 w 3336130"/>
                <a:gd name="connsiteY425-3942" fmla="*/ 614362 h 2167322"/>
                <a:gd name="connsiteX426-3943" fmla="*/ 1135855 w 3336130"/>
                <a:gd name="connsiteY426-3944" fmla="*/ 600075 h 2167322"/>
                <a:gd name="connsiteX427-3945" fmla="*/ 1112042 w 3336130"/>
                <a:gd name="connsiteY427-3946" fmla="*/ 576262 h 2167322"/>
                <a:gd name="connsiteX428-3947" fmla="*/ 1102517 w 3336130"/>
                <a:gd name="connsiteY428-3948" fmla="*/ 547687 h 2167322"/>
                <a:gd name="connsiteX429-3949" fmla="*/ 1073942 w 3336130"/>
                <a:gd name="connsiteY429-3950" fmla="*/ 538162 h 2167322"/>
                <a:gd name="connsiteX430-3951" fmla="*/ 1040605 w 3336130"/>
                <a:gd name="connsiteY430-3952" fmla="*/ 547687 h 2167322"/>
                <a:gd name="connsiteX431-3953" fmla="*/ 1031080 w 3336130"/>
                <a:gd name="connsiteY431-3954" fmla="*/ 533400 h 2167322"/>
                <a:gd name="connsiteX432-3955" fmla="*/ 1002505 w 3336130"/>
                <a:gd name="connsiteY432-3956" fmla="*/ 514350 h 2167322"/>
                <a:gd name="connsiteX433-3957" fmla="*/ 992980 w 3336130"/>
                <a:gd name="connsiteY433-3958" fmla="*/ 500062 h 2167322"/>
                <a:gd name="connsiteX434-3959" fmla="*/ 945355 w 3336130"/>
                <a:gd name="connsiteY434-3960" fmla="*/ 490537 h 2167322"/>
                <a:gd name="connsiteX435-3961" fmla="*/ 931067 w 3336130"/>
                <a:gd name="connsiteY435-3962" fmla="*/ 447675 h 2167322"/>
                <a:gd name="connsiteX436-3963" fmla="*/ 926305 w 3336130"/>
                <a:gd name="connsiteY436-3964" fmla="*/ 433387 h 2167322"/>
                <a:gd name="connsiteX437-3965" fmla="*/ 878680 w 3336130"/>
                <a:gd name="connsiteY437-3966" fmla="*/ 409575 h 2167322"/>
                <a:gd name="connsiteX438-3967" fmla="*/ 859630 w 3336130"/>
                <a:gd name="connsiteY438-3968" fmla="*/ 395287 h 2167322"/>
                <a:gd name="connsiteX439-3969" fmla="*/ 845342 w 3336130"/>
                <a:gd name="connsiteY439-3970" fmla="*/ 390525 h 2167322"/>
                <a:gd name="connsiteX440-3971" fmla="*/ 764380 w 3336130"/>
                <a:gd name="connsiteY440-3972" fmla="*/ 385762 h 2167322"/>
                <a:gd name="connsiteX441-3973" fmla="*/ 707230 w 3336130"/>
                <a:gd name="connsiteY441-3974" fmla="*/ 371475 h 2167322"/>
                <a:gd name="connsiteX442-3975" fmla="*/ 688180 w 3336130"/>
                <a:gd name="connsiteY442-3976" fmla="*/ 366712 h 2167322"/>
                <a:gd name="connsiteX443-3977" fmla="*/ 673892 w 3336130"/>
                <a:gd name="connsiteY443-3978" fmla="*/ 361950 h 2167322"/>
                <a:gd name="connsiteX444-3979" fmla="*/ 645317 w 3336130"/>
                <a:gd name="connsiteY444-3980" fmla="*/ 357187 h 2167322"/>
                <a:gd name="connsiteX445-3981" fmla="*/ 626267 w 3336130"/>
                <a:gd name="connsiteY445-3982" fmla="*/ 347662 h 2167322"/>
                <a:gd name="connsiteX446-3983" fmla="*/ 569117 w 3336130"/>
                <a:gd name="connsiteY446-3984" fmla="*/ 361950 h 2167322"/>
                <a:gd name="connsiteX447-3985" fmla="*/ 573880 w 3336130"/>
                <a:gd name="connsiteY447-3986" fmla="*/ 376237 h 2167322"/>
                <a:gd name="connsiteX448-3987" fmla="*/ 588167 w 3336130"/>
                <a:gd name="connsiteY448-3988" fmla="*/ 381000 h 2167322"/>
                <a:gd name="connsiteX449-3989" fmla="*/ 573880 w 3336130"/>
                <a:gd name="connsiteY449-3990" fmla="*/ 385762 h 2167322"/>
                <a:gd name="connsiteX450-3991" fmla="*/ 535780 w 3336130"/>
                <a:gd name="connsiteY450-3992" fmla="*/ 390525 h 2167322"/>
                <a:gd name="connsiteX451-3993" fmla="*/ 521492 w 3336130"/>
                <a:gd name="connsiteY451-3994" fmla="*/ 385762 h 2167322"/>
                <a:gd name="connsiteX452-3995" fmla="*/ 488155 w 3336130"/>
                <a:gd name="connsiteY452-3996" fmla="*/ 400050 h 2167322"/>
                <a:gd name="connsiteX453-3997" fmla="*/ 473867 w 3336130"/>
                <a:gd name="connsiteY453-3998" fmla="*/ 390525 h 2167322"/>
                <a:gd name="connsiteX454-3999" fmla="*/ 488155 w 3336130"/>
                <a:gd name="connsiteY454-4000" fmla="*/ 342900 h 2167322"/>
                <a:gd name="connsiteX455-4001" fmla="*/ 502442 w 3336130"/>
                <a:gd name="connsiteY455-4002" fmla="*/ 338137 h 2167322"/>
                <a:gd name="connsiteX456-4003" fmla="*/ 483392 w 3336130"/>
                <a:gd name="connsiteY456-4004" fmla="*/ 328612 h 2167322"/>
                <a:gd name="connsiteX457-4005" fmla="*/ 454817 w 3336130"/>
                <a:gd name="connsiteY457-4006" fmla="*/ 352425 h 2167322"/>
                <a:gd name="connsiteX458-4007" fmla="*/ 426242 w 3336130"/>
                <a:gd name="connsiteY458-4008" fmla="*/ 371475 h 2167322"/>
                <a:gd name="connsiteX459-4009" fmla="*/ 411955 w 3336130"/>
                <a:gd name="connsiteY459-4010" fmla="*/ 381000 h 2167322"/>
                <a:gd name="connsiteX460-4011" fmla="*/ 397667 w 3336130"/>
                <a:gd name="connsiteY460-4012" fmla="*/ 395287 h 2167322"/>
                <a:gd name="connsiteX461-4013" fmla="*/ 416717 w 3336130"/>
                <a:gd name="connsiteY461-4014" fmla="*/ 419100 h 2167322"/>
                <a:gd name="connsiteX462-4015" fmla="*/ 359567 w 3336130"/>
                <a:gd name="connsiteY462-4016" fmla="*/ 447675 h 2167322"/>
                <a:gd name="connsiteX463-4017" fmla="*/ 330992 w 3336130"/>
                <a:gd name="connsiteY463-4018" fmla="*/ 466725 h 2167322"/>
                <a:gd name="connsiteX464-4019" fmla="*/ 297655 w 3336130"/>
                <a:gd name="connsiteY464-4020" fmla="*/ 485775 h 2167322"/>
                <a:gd name="connsiteX465-4021" fmla="*/ 283367 w 3336130"/>
                <a:gd name="connsiteY465-4022" fmla="*/ 490537 h 2167322"/>
                <a:gd name="connsiteX466-4023" fmla="*/ 245267 w 3336130"/>
                <a:gd name="connsiteY466-4024" fmla="*/ 514350 h 2167322"/>
                <a:gd name="connsiteX467-4025" fmla="*/ 230980 w 3336130"/>
                <a:gd name="connsiteY467-4026" fmla="*/ 519112 h 2167322"/>
                <a:gd name="connsiteX468-4027" fmla="*/ 216692 w 3336130"/>
                <a:gd name="connsiteY468-4028" fmla="*/ 523875 h 2167322"/>
                <a:gd name="connsiteX469-4029" fmla="*/ 221455 w 3336130"/>
                <a:gd name="connsiteY469-4030" fmla="*/ 495300 h 2167322"/>
                <a:gd name="connsiteX470-4031" fmla="*/ 250030 w 3336130"/>
                <a:gd name="connsiteY470-4032" fmla="*/ 476250 h 2167322"/>
                <a:gd name="connsiteX471-4033" fmla="*/ 259555 w 3336130"/>
                <a:gd name="connsiteY471-4034" fmla="*/ 461962 h 2167322"/>
                <a:gd name="connsiteX472-4035" fmla="*/ 288130 w 3336130"/>
                <a:gd name="connsiteY472-4036" fmla="*/ 452437 h 2167322"/>
                <a:gd name="connsiteX473-4037" fmla="*/ 297655 w 3336130"/>
                <a:gd name="connsiteY473-4038" fmla="*/ 438150 h 2167322"/>
                <a:gd name="connsiteX474-4039" fmla="*/ 307180 w 3336130"/>
                <a:gd name="connsiteY474-4040" fmla="*/ 414337 h 2167322"/>
                <a:gd name="connsiteX475-4041" fmla="*/ 269080 w 3336130"/>
                <a:gd name="connsiteY475-4042" fmla="*/ 419100 h 2167322"/>
                <a:gd name="connsiteX476-4043" fmla="*/ 254792 w 3336130"/>
                <a:gd name="connsiteY476-4044" fmla="*/ 423862 h 2167322"/>
                <a:gd name="connsiteX477-4045" fmla="*/ 235742 w 3336130"/>
                <a:gd name="connsiteY477-4046" fmla="*/ 419100 h 2167322"/>
                <a:gd name="connsiteX478-4047" fmla="*/ 221455 w 3336130"/>
                <a:gd name="connsiteY478-4048" fmla="*/ 409575 h 2167322"/>
                <a:gd name="connsiteX479-4049" fmla="*/ 164305 w 3336130"/>
                <a:gd name="connsiteY479-4050" fmla="*/ 400050 h 2167322"/>
                <a:gd name="connsiteX480-4051" fmla="*/ 159542 w 3336130"/>
                <a:gd name="connsiteY480-4052" fmla="*/ 376237 h 2167322"/>
                <a:gd name="connsiteX481-4053" fmla="*/ 116680 w 3336130"/>
                <a:gd name="connsiteY481-4054" fmla="*/ 381000 h 2167322"/>
                <a:gd name="connsiteX482-4055" fmla="*/ 102392 w 3336130"/>
                <a:gd name="connsiteY482-4056" fmla="*/ 376237 h 2167322"/>
                <a:gd name="connsiteX483-4057" fmla="*/ 92867 w 3336130"/>
                <a:gd name="connsiteY483-4058" fmla="*/ 361950 h 2167322"/>
                <a:gd name="connsiteX484-4059" fmla="*/ 78580 w 3336130"/>
                <a:gd name="connsiteY484-4060" fmla="*/ 357187 h 2167322"/>
                <a:gd name="connsiteX485-4061" fmla="*/ 73817 w 3336130"/>
                <a:gd name="connsiteY485-4062" fmla="*/ 342900 h 2167322"/>
                <a:gd name="connsiteX486-4063" fmla="*/ 59530 w 3336130"/>
                <a:gd name="connsiteY486-4064" fmla="*/ 333375 h 2167322"/>
                <a:gd name="connsiteX487-4065" fmla="*/ 50005 w 3336130"/>
                <a:gd name="connsiteY487-4066" fmla="*/ 319087 h 2167322"/>
                <a:gd name="connsiteX488-4067" fmla="*/ 54767 w 3336130"/>
                <a:gd name="connsiteY488-4068" fmla="*/ 304800 h 2167322"/>
                <a:gd name="connsiteX489-4069" fmla="*/ 111917 w 3336130"/>
                <a:gd name="connsiteY489-4070" fmla="*/ 276225 h 2167322"/>
                <a:gd name="connsiteX490-4071" fmla="*/ 130967 w 3336130"/>
                <a:gd name="connsiteY490-4072" fmla="*/ 271462 h 2167322"/>
                <a:gd name="connsiteX491-4073" fmla="*/ 164305 w 3336130"/>
                <a:gd name="connsiteY491-4074" fmla="*/ 266700 h 2167322"/>
                <a:gd name="connsiteX492-4075" fmla="*/ 192880 w 3336130"/>
                <a:gd name="connsiteY492-4076" fmla="*/ 257175 h 2167322"/>
                <a:gd name="connsiteX493-4077" fmla="*/ 207167 w 3336130"/>
                <a:gd name="connsiteY493-4078" fmla="*/ 252412 h 2167322"/>
                <a:gd name="connsiteX494-4079" fmla="*/ 197642 w 3336130"/>
                <a:gd name="connsiteY494-4080" fmla="*/ 214312 h 2167322"/>
                <a:gd name="connsiteX495-4081" fmla="*/ 183355 w 3336130"/>
                <a:gd name="connsiteY495-4082" fmla="*/ 209550 h 2167322"/>
                <a:gd name="connsiteX496-4083" fmla="*/ 173830 w 3336130"/>
                <a:gd name="connsiteY496-4084" fmla="*/ 223837 h 2167322"/>
                <a:gd name="connsiteX497-4085" fmla="*/ 159542 w 3336130"/>
                <a:gd name="connsiteY497-4086" fmla="*/ 228600 h 2167322"/>
                <a:gd name="connsiteX498-4087" fmla="*/ 130967 w 3336130"/>
                <a:gd name="connsiteY498-4088" fmla="*/ 223837 h 2167322"/>
                <a:gd name="connsiteX499-4089" fmla="*/ 116680 w 3336130"/>
                <a:gd name="connsiteY499-4090" fmla="*/ 219075 h 2167322"/>
                <a:gd name="connsiteX500-4091" fmla="*/ 69055 w 3336130"/>
                <a:gd name="connsiteY500-4092" fmla="*/ 228600 h 2167322"/>
                <a:gd name="connsiteX501-4093" fmla="*/ 35717 w 3336130"/>
                <a:gd name="connsiteY501-4094" fmla="*/ 214312 h 2167322"/>
                <a:gd name="connsiteX502-4095" fmla="*/ 16667 w 3336130"/>
                <a:gd name="connsiteY502-4096" fmla="*/ 195262 h 2167322"/>
                <a:gd name="connsiteX503-4097" fmla="*/ 2380 w 3336130"/>
                <a:gd name="connsiteY503-4098" fmla="*/ 204787 h 2167322"/>
                <a:gd name="connsiteX504-4099" fmla="*/ 7142 w 3336130"/>
                <a:gd name="connsiteY504-4100" fmla="*/ 180975 h 2167322"/>
                <a:gd name="connsiteX505-4101" fmla="*/ 59530 w 3336130"/>
                <a:gd name="connsiteY505-4102" fmla="*/ 176212 h 2167322"/>
                <a:gd name="connsiteX506-4103" fmla="*/ 88105 w 3336130"/>
                <a:gd name="connsiteY506-4104" fmla="*/ 166687 h 2167322"/>
                <a:gd name="connsiteX507-4105" fmla="*/ 145255 w 3336130"/>
                <a:gd name="connsiteY507-4106" fmla="*/ 176212 h 2167322"/>
                <a:gd name="connsiteX508-4107" fmla="*/ 178592 w 3336130"/>
                <a:gd name="connsiteY508-4108" fmla="*/ 166687 h 2167322"/>
                <a:gd name="connsiteX509-4109" fmla="*/ 192880 w 3336130"/>
                <a:gd name="connsiteY509-4110" fmla="*/ 157162 h 2167322"/>
                <a:gd name="connsiteX510-4111" fmla="*/ 116680 w 3336130"/>
                <a:gd name="connsiteY510-4112" fmla="*/ 138112 h 2167322"/>
                <a:gd name="connsiteX511-4113" fmla="*/ 107155 w 3336130"/>
                <a:gd name="connsiteY511-4114" fmla="*/ 123825 h 2167322"/>
                <a:gd name="connsiteX512-4115" fmla="*/ 73817 w 3336130"/>
                <a:gd name="connsiteY512-4116" fmla="*/ 104775 h 2167322"/>
                <a:gd name="connsiteX513-4117" fmla="*/ 54767 w 3336130"/>
                <a:gd name="connsiteY513-4118" fmla="*/ 80962 h 2167322"/>
                <a:gd name="connsiteX514-4119" fmla="*/ 45242 w 3336130"/>
                <a:gd name="connsiteY514-4120" fmla="*/ 85725 h 2167322"/>
                <a:gd name="connsiteX0-4121" fmla="*/ 45242 w 3336130"/>
                <a:gd name="connsiteY0-4122" fmla="*/ 85725 h 2176606"/>
                <a:gd name="connsiteX1-4123" fmla="*/ 45242 w 3336130"/>
                <a:gd name="connsiteY1-4124" fmla="*/ 85725 h 2176606"/>
                <a:gd name="connsiteX2-4125" fmla="*/ 88105 w 3336130"/>
                <a:gd name="connsiteY2-4126" fmla="*/ 80962 h 2176606"/>
                <a:gd name="connsiteX3-4127" fmla="*/ 116680 w 3336130"/>
                <a:gd name="connsiteY3-4128" fmla="*/ 71437 h 2176606"/>
                <a:gd name="connsiteX4-4129" fmla="*/ 130967 w 3336130"/>
                <a:gd name="connsiteY4-4130" fmla="*/ 66675 h 2176606"/>
                <a:gd name="connsiteX5-4131" fmla="*/ 140492 w 3336130"/>
                <a:gd name="connsiteY5-4132" fmla="*/ 52387 h 2176606"/>
                <a:gd name="connsiteX6-4133" fmla="*/ 197642 w 3336130"/>
                <a:gd name="connsiteY6-4134" fmla="*/ 23812 h 2176606"/>
                <a:gd name="connsiteX7-4135" fmla="*/ 230980 w 3336130"/>
                <a:gd name="connsiteY7-4136" fmla="*/ 19050 h 2176606"/>
                <a:gd name="connsiteX8-4137" fmla="*/ 245267 w 3336130"/>
                <a:gd name="connsiteY8-4138" fmla="*/ 14287 h 2176606"/>
                <a:gd name="connsiteX9-4139" fmla="*/ 335755 w 3336130"/>
                <a:gd name="connsiteY9-4140" fmla="*/ 4762 h 2176606"/>
                <a:gd name="connsiteX10-4141" fmla="*/ 350042 w 3336130"/>
                <a:gd name="connsiteY10-4142" fmla="*/ 0 h 2176606"/>
                <a:gd name="connsiteX11-4143" fmla="*/ 402430 w 3336130"/>
                <a:gd name="connsiteY11-4144" fmla="*/ 14287 h 2176606"/>
                <a:gd name="connsiteX12-4145" fmla="*/ 421480 w 3336130"/>
                <a:gd name="connsiteY12-4146" fmla="*/ 19050 h 2176606"/>
                <a:gd name="connsiteX13-4147" fmla="*/ 454817 w 3336130"/>
                <a:gd name="connsiteY13-4148" fmla="*/ 28575 h 2176606"/>
                <a:gd name="connsiteX14-4149" fmla="*/ 545305 w 3336130"/>
                <a:gd name="connsiteY14-4150" fmla="*/ 28575 h 2176606"/>
                <a:gd name="connsiteX15-4151" fmla="*/ 564355 w 3336130"/>
                <a:gd name="connsiteY15-4152" fmla="*/ 33337 h 2176606"/>
                <a:gd name="connsiteX16-4153" fmla="*/ 650080 w 3336130"/>
                <a:gd name="connsiteY16-4154" fmla="*/ 38100 h 2176606"/>
                <a:gd name="connsiteX17-4155" fmla="*/ 664367 w 3336130"/>
                <a:gd name="connsiteY17-4156" fmla="*/ 42862 h 2176606"/>
                <a:gd name="connsiteX18-4157" fmla="*/ 702467 w 3336130"/>
                <a:gd name="connsiteY18-4158" fmla="*/ 52387 h 2176606"/>
                <a:gd name="connsiteX19-4159" fmla="*/ 750092 w 3336130"/>
                <a:gd name="connsiteY19-4160" fmla="*/ 47625 h 2176606"/>
                <a:gd name="connsiteX20-4161" fmla="*/ 792955 w 3336130"/>
                <a:gd name="connsiteY20-4162" fmla="*/ 52387 h 2176606"/>
                <a:gd name="connsiteX21-4163" fmla="*/ 888205 w 3336130"/>
                <a:gd name="connsiteY21-4164" fmla="*/ 61912 h 2176606"/>
                <a:gd name="connsiteX22-4165" fmla="*/ 959642 w 3336130"/>
                <a:gd name="connsiteY22-4166" fmla="*/ 66675 h 2176606"/>
                <a:gd name="connsiteX23-4167" fmla="*/ 978692 w 3336130"/>
                <a:gd name="connsiteY23-4168" fmla="*/ 61912 h 2176606"/>
                <a:gd name="connsiteX24-4169" fmla="*/ 1007267 w 3336130"/>
                <a:gd name="connsiteY24-4170" fmla="*/ 52387 h 2176606"/>
                <a:gd name="connsiteX25-4171" fmla="*/ 1073942 w 3336130"/>
                <a:gd name="connsiteY25-4172" fmla="*/ 47625 h 2176606"/>
                <a:gd name="connsiteX26-4173" fmla="*/ 1121567 w 3336130"/>
                <a:gd name="connsiteY26-4174" fmla="*/ 33337 h 2176606"/>
                <a:gd name="connsiteX27-4175" fmla="*/ 1135855 w 3336130"/>
                <a:gd name="connsiteY27-4176" fmla="*/ 28575 h 2176606"/>
                <a:gd name="connsiteX28-4177" fmla="*/ 1131092 w 3336130"/>
                <a:gd name="connsiteY28-4178" fmla="*/ 42862 h 2176606"/>
                <a:gd name="connsiteX29-4179" fmla="*/ 1169192 w 3336130"/>
                <a:gd name="connsiteY29-4180" fmla="*/ 52387 h 2176606"/>
                <a:gd name="connsiteX30-4181" fmla="*/ 1188242 w 3336130"/>
                <a:gd name="connsiteY30-4182" fmla="*/ 28575 h 2176606"/>
                <a:gd name="connsiteX31-4183" fmla="*/ 1216817 w 3336130"/>
                <a:gd name="connsiteY31-4184" fmla="*/ 38100 h 2176606"/>
                <a:gd name="connsiteX32-4185" fmla="*/ 1245392 w 3336130"/>
                <a:gd name="connsiteY32-4186" fmla="*/ 47625 h 2176606"/>
                <a:gd name="connsiteX33-4187" fmla="*/ 1259680 w 3336130"/>
                <a:gd name="connsiteY33-4188" fmla="*/ 57150 h 2176606"/>
                <a:gd name="connsiteX34-4189" fmla="*/ 1316830 w 3336130"/>
                <a:gd name="connsiteY34-4190" fmla="*/ 52387 h 2176606"/>
                <a:gd name="connsiteX35-4191" fmla="*/ 1331117 w 3336130"/>
                <a:gd name="connsiteY35-4192" fmla="*/ 47625 h 2176606"/>
                <a:gd name="connsiteX36-4193" fmla="*/ 1388267 w 3336130"/>
                <a:gd name="connsiteY36-4194" fmla="*/ 52387 h 2176606"/>
                <a:gd name="connsiteX37-4195" fmla="*/ 1412080 w 3336130"/>
                <a:gd name="connsiteY37-4196" fmla="*/ 57150 h 2176606"/>
                <a:gd name="connsiteX38-4197" fmla="*/ 1426367 w 3336130"/>
                <a:gd name="connsiteY38-4198" fmla="*/ 61912 h 2176606"/>
                <a:gd name="connsiteX39-4199" fmla="*/ 1473992 w 3336130"/>
                <a:gd name="connsiteY39-4200" fmla="*/ 66675 h 2176606"/>
                <a:gd name="connsiteX40-4201" fmla="*/ 1559717 w 3336130"/>
                <a:gd name="connsiteY40-4202" fmla="*/ 80962 h 2176606"/>
                <a:gd name="connsiteX41-4203" fmla="*/ 1583530 w 3336130"/>
                <a:gd name="connsiteY41-4204" fmla="*/ 100012 h 2176606"/>
                <a:gd name="connsiteX42-4205" fmla="*/ 1569242 w 3336130"/>
                <a:gd name="connsiteY42-4206" fmla="*/ 104775 h 2176606"/>
                <a:gd name="connsiteX43-4207" fmla="*/ 1650205 w 3336130"/>
                <a:gd name="connsiteY43-4208" fmla="*/ 114300 h 2176606"/>
                <a:gd name="connsiteX44-4209" fmla="*/ 1688305 w 3336130"/>
                <a:gd name="connsiteY44-4210" fmla="*/ 109537 h 2176606"/>
                <a:gd name="connsiteX45-4211" fmla="*/ 1754980 w 3336130"/>
                <a:gd name="connsiteY45-4212" fmla="*/ 114300 h 2176606"/>
                <a:gd name="connsiteX46-4213" fmla="*/ 1783555 w 3336130"/>
                <a:gd name="connsiteY46-4214" fmla="*/ 133350 h 2176606"/>
                <a:gd name="connsiteX47-4215" fmla="*/ 1778792 w 3336130"/>
                <a:gd name="connsiteY47-4216" fmla="*/ 95250 h 2176606"/>
                <a:gd name="connsiteX48-4217" fmla="*/ 1807367 w 3336130"/>
                <a:gd name="connsiteY48-4218" fmla="*/ 85725 h 2176606"/>
                <a:gd name="connsiteX49-4219" fmla="*/ 1821655 w 3336130"/>
                <a:gd name="connsiteY49-4220" fmla="*/ 76200 h 2176606"/>
                <a:gd name="connsiteX50-4221" fmla="*/ 1854992 w 3336130"/>
                <a:gd name="connsiteY50-4222" fmla="*/ 90487 h 2176606"/>
                <a:gd name="connsiteX51-4223" fmla="*/ 1883567 w 3336130"/>
                <a:gd name="connsiteY51-4224" fmla="*/ 100012 h 2176606"/>
                <a:gd name="connsiteX52-4225" fmla="*/ 1926430 w 3336130"/>
                <a:gd name="connsiteY52-4226" fmla="*/ 104775 h 2176606"/>
                <a:gd name="connsiteX53-4227" fmla="*/ 1950242 w 3336130"/>
                <a:gd name="connsiteY53-4228" fmla="*/ 109537 h 2176606"/>
                <a:gd name="connsiteX54-4229" fmla="*/ 1978817 w 3336130"/>
                <a:gd name="connsiteY54-4230" fmla="*/ 114300 h 2176606"/>
                <a:gd name="connsiteX55-4231" fmla="*/ 2078830 w 3336130"/>
                <a:gd name="connsiteY55-4232" fmla="*/ 109537 h 2176606"/>
                <a:gd name="connsiteX56-4233" fmla="*/ 2083592 w 3336130"/>
                <a:gd name="connsiteY56-4234" fmla="*/ 95250 h 2176606"/>
                <a:gd name="connsiteX57-4235" fmla="*/ 2064542 w 3336130"/>
                <a:gd name="connsiteY57-4236" fmla="*/ 71437 h 2176606"/>
                <a:gd name="connsiteX58-4237" fmla="*/ 2050255 w 3336130"/>
                <a:gd name="connsiteY58-4238" fmla="*/ 76200 h 2176606"/>
                <a:gd name="connsiteX59-4239" fmla="*/ 2055017 w 3336130"/>
                <a:gd name="connsiteY59-4240" fmla="*/ 47625 h 2176606"/>
                <a:gd name="connsiteX60-4241" fmla="*/ 2093117 w 3336130"/>
                <a:gd name="connsiteY60-4242" fmla="*/ 42862 h 2176606"/>
                <a:gd name="connsiteX61-4243" fmla="*/ 2107405 w 3336130"/>
                <a:gd name="connsiteY61-4244" fmla="*/ 38100 h 2176606"/>
                <a:gd name="connsiteX62-4245" fmla="*/ 2116930 w 3336130"/>
                <a:gd name="connsiteY62-4246" fmla="*/ 52387 h 2176606"/>
                <a:gd name="connsiteX63-4247" fmla="*/ 2131217 w 3336130"/>
                <a:gd name="connsiteY63-4248" fmla="*/ 61912 h 2176606"/>
                <a:gd name="connsiteX64-4249" fmla="*/ 2140742 w 3336130"/>
                <a:gd name="connsiteY64-4250" fmla="*/ 76200 h 2176606"/>
                <a:gd name="connsiteX65-4251" fmla="*/ 2140742 w 3336130"/>
                <a:gd name="connsiteY65-4252" fmla="*/ 119062 h 2176606"/>
                <a:gd name="connsiteX66-4253" fmla="*/ 2155030 w 3336130"/>
                <a:gd name="connsiteY66-4254" fmla="*/ 123825 h 2176606"/>
                <a:gd name="connsiteX67-4255" fmla="*/ 2178842 w 3336130"/>
                <a:gd name="connsiteY67-4256" fmla="*/ 104775 h 2176606"/>
                <a:gd name="connsiteX68-4257" fmla="*/ 2183605 w 3336130"/>
                <a:gd name="connsiteY68-4258" fmla="*/ 90487 h 2176606"/>
                <a:gd name="connsiteX69-4259" fmla="*/ 2197892 w 3336130"/>
                <a:gd name="connsiteY69-4260" fmla="*/ 85725 h 2176606"/>
                <a:gd name="connsiteX70-4261" fmla="*/ 2202655 w 3336130"/>
                <a:gd name="connsiteY70-4262" fmla="*/ 71437 h 2176606"/>
                <a:gd name="connsiteX71-4263" fmla="*/ 2216942 w 3336130"/>
                <a:gd name="connsiteY71-4264" fmla="*/ 66675 h 2176606"/>
                <a:gd name="connsiteX72-4265" fmla="*/ 2231230 w 3336130"/>
                <a:gd name="connsiteY72-4266" fmla="*/ 57150 h 2176606"/>
                <a:gd name="connsiteX73-4267" fmla="*/ 2259805 w 3336130"/>
                <a:gd name="connsiteY73-4268" fmla="*/ 47625 h 2176606"/>
                <a:gd name="connsiteX74-4269" fmla="*/ 2274092 w 3336130"/>
                <a:gd name="connsiteY74-4270" fmla="*/ 52387 h 2176606"/>
                <a:gd name="connsiteX75-4271" fmla="*/ 2283617 w 3336130"/>
                <a:gd name="connsiteY75-4272" fmla="*/ 66675 h 2176606"/>
                <a:gd name="connsiteX76-4273" fmla="*/ 2297905 w 3336130"/>
                <a:gd name="connsiteY76-4274" fmla="*/ 76200 h 2176606"/>
                <a:gd name="connsiteX77-4275" fmla="*/ 2321717 w 3336130"/>
                <a:gd name="connsiteY77-4276" fmla="*/ 95250 h 2176606"/>
                <a:gd name="connsiteX78-4277" fmla="*/ 2340767 w 3336130"/>
                <a:gd name="connsiteY78-4278" fmla="*/ 66675 h 2176606"/>
                <a:gd name="connsiteX79-4279" fmla="*/ 2369342 w 3336130"/>
                <a:gd name="connsiteY79-4280" fmla="*/ 71437 h 2176606"/>
                <a:gd name="connsiteX80-4281" fmla="*/ 2374105 w 3336130"/>
                <a:gd name="connsiteY80-4282" fmla="*/ 85725 h 2176606"/>
                <a:gd name="connsiteX81-4283" fmla="*/ 2359817 w 3336130"/>
                <a:gd name="connsiteY81-4284" fmla="*/ 119062 h 2176606"/>
                <a:gd name="connsiteX82-4285" fmla="*/ 2402680 w 3336130"/>
                <a:gd name="connsiteY82-4286" fmla="*/ 123825 h 2176606"/>
                <a:gd name="connsiteX83-4287" fmla="*/ 2416967 w 3336130"/>
                <a:gd name="connsiteY83-4288" fmla="*/ 133350 h 2176606"/>
                <a:gd name="connsiteX84-4289" fmla="*/ 2421730 w 3336130"/>
                <a:gd name="connsiteY84-4290" fmla="*/ 119062 h 2176606"/>
                <a:gd name="connsiteX85-4291" fmla="*/ 2445542 w 3336130"/>
                <a:gd name="connsiteY85-4292" fmla="*/ 95250 h 2176606"/>
                <a:gd name="connsiteX86-4293" fmla="*/ 2459830 w 3336130"/>
                <a:gd name="connsiteY86-4294" fmla="*/ 66675 h 2176606"/>
                <a:gd name="connsiteX87-4295" fmla="*/ 2464592 w 3336130"/>
                <a:gd name="connsiteY87-4296" fmla="*/ 52387 h 2176606"/>
                <a:gd name="connsiteX88-4297" fmla="*/ 2545555 w 3336130"/>
                <a:gd name="connsiteY88-4298" fmla="*/ 57150 h 2176606"/>
                <a:gd name="connsiteX89-4299" fmla="*/ 2559842 w 3336130"/>
                <a:gd name="connsiteY89-4300" fmla="*/ 61912 h 2176606"/>
                <a:gd name="connsiteX90-4301" fmla="*/ 2569367 w 3336130"/>
                <a:gd name="connsiteY90-4302" fmla="*/ 76200 h 2176606"/>
                <a:gd name="connsiteX91-4303" fmla="*/ 2555080 w 3336130"/>
                <a:gd name="connsiteY91-4304" fmla="*/ 85725 h 2176606"/>
                <a:gd name="connsiteX92-4305" fmla="*/ 2569367 w 3336130"/>
                <a:gd name="connsiteY92-4306" fmla="*/ 123825 h 2176606"/>
                <a:gd name="connsiteX93-4307" fmla="*/ 2583655 w 3336130"/>
                <a:gd name="connsiteY93-4308" fmla="*/ 133350 h 2176606"/>
                <a:gd name="connsiteX94-4309" fmla="*/ 2550317 w 3336130"/>
                <a:gd name="connsiteY94-4310" fmla="*/ 142875 h 2176606"/>
                <a:gd name="connsiteX95-4311" fmla="*/ 2521742 w 3336130"/>
                <a:gd name="connsiteY95-4312" fmla="*/ 152400 h 2176606"/>
                <a:gd name="connsiteX96-4313" fmla="*/ 2507455 w 3336130"/>
                <a:gd name="connsiteY96-4314" fmla="*/ 157162 h 2176606"/>
                <a:gd name="connsiteX97-4315" fmla="*/ 2493167 w 3336130"/>
                <a:gd name="connsiteY97-4316" fmla="*/ 166687 h 2176606"/>
                <a:gd name="connsiteX98-4317" fmla="*/ 2436017 w 3336130"/>
                <a:gd name="connsiteY98-4318" fmla="*/ 157162 h 2176606"/>
                <a:gd name="connsiteX99-4319" fmla="*/ 2416967 w 3336130"/>
                <a:gd name="connsiteY99-4320" fmla="*/ 185737 h 2176606"/>
                <a:gd name="connsiteX100-4321" fmla="*/ 2402680 w 3336130"/>
                <a:gd name="connsiteY100-4322" fmla="*/ 195262 h 2176606"/>
                <a:gd name="connsiteX101-4323" fmla="*/ 2393155 w 3336130"/>
                <a:gd name="connsiteY101-4324" fmla="*/ 223837 h 2176606"/>
                <a:gd name="connsiteX102-4325" fmla="*/ 2364580 w 3336130"/>
                <a:gd name="connsiteY102-4326" fmla="*/ 238125 h 2176606"/>
                <a:gd name="connsiteX103-4327" fmla="*/ 2293142 w 3336130"/>
                <a:gd name="connsiteY103-4328" fmla="*/ 252412 h 2176606"/>
                <a:gd name="connsiteX104-4329" fmla="*/ 2288380 w 3336130"/>
                <a:gd name="connsiteY104-4330" fmla="*/ 266700 h 2176606"/>
                <a:gd name="connsiteX105-4331" fmla="*/ 2259805 w 3336130"/>
                <a:gd name="connsiteY105-4332" fmla="*/ 280987 h 2176606"/>
                <a:gd name="connsiteX106-4333" fmla="*/ 2231230 w 3336130"/>
                <a:gd name="connsiteY106-4334" fmla="*/ 300037 h 2176606"/>
                <a:gd name="connsiteX107-4335" fmla="*/ 2212180 w 3336130"/>
                <a:gd name="connsiteY107-4336" fmla="*/ 309562 h 2176606"/>
                <a:gd name="connsiteX108-4337" fmla="*/ 2197892 w 3336130"/>
                <a:gd name="connsiteY108-4338" fmla="*/ 323850 h 2176606"/>
                <a:gd name="connsiteX109-4339" fmla="*/ 2193130 w 3336130"/>
                <a:gd name="connsiteY109-4340" fmla="*/ 338137 h 2176606"/>
                <a:gd name="connsiteX110-4341" fmla="*/ 2183605 w 3336130"/>
                <a:gd name="connsiteY110-4342" fmla="*/ 371475 h 2176606"/>
                <a:gd name="connsiteX111-4343" fmla="*/ 2174080 w 3336130"/>
                <a:gd name="connsiteY111-4344" fmla="*/ 385762 h 2176606"/>
                <a:gd name="connsiteX112-4345" fmla="*/ 2178842 w 3336130"/>
                <a:gd name="connsiteY112-4346" fmla="*/ 419100 h 2176606"/>
                <a:gd name="connsiteX113-4347" fmla="*/ 2207417 w 3336130"/>
                <a:gd name="connsiteY113-4348" fmla="*/ 428625 h 2176606"/>
                <a:gd name="connsiteX114-4349" fmla="*/ 2216942 w 3336130"/>
                <a:gd name="connsiteY114-4350" fmla="*/ 442912 h 2176606"/>
                <a:gd name="connsiteX115-4351" fmla="*/ 2231230 w 3336130"/>
                <a:gd name="connsiteY115-4352" fmla="*/ 447675 h 2176606"/>
                <a:gd name="connsiteX116-4353" fmla="*/ 2264567 w 3336130"/>
                <a:gd name="connsiteY116-4354" fmla="*/ 481012 h 2176606"/>
                <a:gd name="connsiteX117-4355" fmla="*/ 2297905 w 3336130"/>
                <a:gd name="connsiteY117-4356" fmla="*/ 476250 h 2176606"/>
                <a:gd name="connsiteX118-4357" fmla="*/ 2345530 w 3336130"/>
                <a:gd name="connsiteY118-4358" fmla="*/ 485775 h 2176606"/>
                <a:gd name="connsiteX119-4359" fmla="*/ 2355055 w 3336130"/>
                <a:gd name="connsiteY119-4360" fmla="*/ 500062 h 2176606"/>
                <a:gd name="connsiteX120-4361" fmla="*/ 2383630 w 3336130"/>
                <a:gd name="connsiteY120-4362" fmla="*/ 509587 h 2176606"/>
                <a:gd name="connsiteX121-4363" fmla="*/ 2440780 w 3336130"/>
                <a:gd name="connsiteY121-4364" fmla="*/ 523875 h 2176606"/>
                <a:gd name="connsiteX122-4365" fmla="*/ 2469355 w 3336130"/>
                <a:gd name="connsiteY122-4366" fmla="*/ 533400 h 2176606"/>
                <a:gd name="connsiteX123-4367" fmla="*/ 2483642 w 3336130"/>
                <a:gd name="connsiteY123-4368" fmla="*/ 538162 h 2176606"/>
                <a:gd name="connsiteX124-4369" fmla="*/ 2540792 w 3336130"/>
                <a:gd name="connsiteY124-4370" fmla="*/ 542925 h 2176606"/>
                <a:gd name="connsiteX125-4371" fmla="*/ 2550317 w 3336130"/>
                <a:gd name="connsiteY125-4372" fmla="*/ 571500 h 2176606"/>
                <a:gd name="connsiteX126-4373" fmla="*/ 2559842 w 3336130"/>
                <a:gd name="connsiteY126-4374" fmla="*/ 604837 h 2176606"/>
                <a:gd name="connsiteX127-4375" fmla="*/ 2578892 w 3336130"/>
                <a:gd name="connsiteY127-4376" fmla="*/ 609600 h 2176606"/>
                <a:gd name="connsiteX128-4377" fmla="*/ 2578892 w 3336130"/>
                <a:gd name="connsiteY128-4378" fmla="*/ 628650 h 2176606"/>
                <a:gd name="connsiteX129-4379" fmla="*/ 2588417 w 3336130"/>
                <a:gd name="connsiteY129-4380" fmla="*/ 642937 h 2176606"/>
                <a:gd name="connsiteX130-4381" fmla="*/ 2616992 w 3336130"/>
                <a:gd name="connsiteY130-4382" fmla="*/ 661987 h 2176606"/>
                <a:gd name="connsiteX131-4383" fmla="*/ 2650330 w 3336130"/>
                <a:gd name="connsiteY131-4384" fmla="*/ 642937 h 2176606"/>
                <a:gd name="connsiteX132-4385" fmla="*/ 2640805 w 3336130"/>
                <a:gd name="connsiteY132-4386" fmla="*/ 590550 h 2176606"/>
                <a:gd name="connsiteX133-4387" fmla="*/ 2631280 w 3336130"/>
                <a:gd name="connsiteY133-4388" fmla="*/ 561975 h 2176606"/>
                <a:gd name="connsiteX134-4389" fmla="*/ 2674142 w 3336130"/>
                <a:gd name="connsiteY134-4390" fmla="*/ 547687 h 2176606"/>
                <a:gd name="connsiteX135-4391" fmla="*/ 2688430 w 3336130"/>
                <a:gd name="connsiteY135-4392" fmla="*/ 542925 h 2176606"/>
                <a:gd name="connsiteX136-4393" fmla="*/ 2702717 w 3336130"/>
                <a:gd name="connsiteY136-4394" fmla="*/ 533400 h 2176606"/>
                <a:gd name="connsiteX137-4395" fmla="*/ 2717005 w 3336130"/>
                <a:gd name="connsiteY137-4396" fmla="*/ 504825 h 2176606"/>
                <a:gd name="connsiteX138-4397" fmla="*/ 2726530 w 3336130"/>
                <a:gd name="connsiteY138-4398" fmla="*/ 490537 h 2176606"/>
                <a:gd name="connsiteX139-4399" fmla="*/ 2712242 w 3336130"/>
                <a:gd name="connsiteY139-4400" fmla="*/ 461962 h 2176606"/>
                <a:gd name="connsiteX140-4401" fmla="*/ 2697955 w 3336130"/>
                <a:gd name="connsiteY140-4402" fmla="*/ 452437 h 2176606"/>
                <a:gd name="connsiteX141-4403" fmla="*/ 2693192 w 3336130"/>
                <a:gd name="connsiteY141-4404" fmla="*/ 438150 h 2176606"/>
                <a:gd name="connsiteX142-4405" fmla="*/ 2664617 w 3336130"/>
                <a:gd name="connsiteY142-4406" fmla="*/ 428625 h 2176606"/>
                <a:gd name="connsiteX143-4407" fmla="*/ 2678905 w 3336130"/>
                <a:gd name="connsiteY143-4408" fmla="*/ 395287 h 2176606"/>
                <a:gd name="connsiteX144-4409" fmla="*/ 2688430 w 3336130"/>
                <a:gd name="connsiteY144-4410" fmla="*/ 366712 h 2176606"/>
                <a:gd name="connsiteX145-4411" fmla="*/ 2683667 w 3336130"/>
                <a:gd name="connsiteY145-4412" fmla="*/ 352425 h 2176606"/>
                <a:gd name="connsiteX146-4413" fmla="*/ 2693192 w 3336130"/>
                <a:gd name="connsiteY146-4414" fmla="*/ 323850 h 2176606"/>
                <a:gd name="connsiteX147-4415" fmla="*/ 2688430 w 3336130"/>
                <a:gd name="connsiteY147-4416" fmla="*/ 304800 h 2176606"/>
                <a:gd name="connsiteX148-4417" fmla="*/ 2688430 w 3336130"/>
                <a:gd name="connsiteY148-4418" fmla="*/ 295275 h 2176606"/>
                <a:gd name="connsiteX149-4419" fmla="*/ 2769392 w 3336130"/>
                <a:gd name="connsiteY149-4420" fmla="*/ 300037 h 2176606"/>
                <a:gd name="connsiteX150-4421" fmla="*/ 2797967 w 3336130"/>
                <a:gd name="connsiteY150-4422" fmla="*/ 309562 h 2176606"/>
                <a:gd name="connsiteX151-4423" fmla="*/ 2812255 w 3336130"/>
                <a:gd name="connsiteY151-4424" fmla="*/ 300037 h 2176606"/>
                <a:gd name="connsiteX152-4425" fmla="*/ 2840830 w 3336130"/>
                <a:gd name="connsiteY152-4426" fmla="*/ 323850 h 2176606"/>
                <a:gd name="connsiteX153-4427" fmla="*/ 2869405 w 3336130"/>
                <a:gd name="connsiteY153-4428" fmla="*/ 338137 h 2176606"/>
                <a:gd name="connsiteX154-4429" fmla="*/ 2883692 w 3336130"/>
                <a:gd name="connsiteY154-4430" fmla="*/ 347662 h 2176606"/>
                <a:gd name="connsiteX155-4431" fmla="*/ 2902742 w 3336130"/>
                <a:gd name="connsiteY155-4432" fmla="*/ 342900 h 2176606"/>
                <a:gd name="connsiteX156-4433" fmla="*/ 2921792 w 3336130"/>
                <a:gd name="connsiteY156-4434" fmla="*/ 347662 h 2176606"/>
                <a:gd name="connsiteX157-4435" fmla="*/ 2931317 w 3336130"/>
                <a:gd name="connsiteY157-4436" fmla="*/ 361950 h 2176606"/>
                <a:gd name="connsiteX158-4437" fmla="*/ 2921792 w 3336130"/>
                <a:gd name="connsiteY158-4438" fmla="*/ 395287 h 2176606"/>
                <a:gd name="connsiteX159-4439" fmla="*/ 2926555 w 3336130"/>
                <a:gd name="connsiteY159-4440" fmla="*/ 414337 h 2176606"/>
                <a:gd name="connsiteX160-4441" fmla="*/ 2955130 w 3336130"/>
                <a:gd name="connsiteY160-4442" fmla="*/ 423862 h 2176606"/>
                <a:gd name="connsiteX161-4443" fmla="*/ 2978942 w 3336130"/>
                <a:gd name="connsiteY161-4444" fmla="*/ 447675 h 2176606"/>
                <a:gd name="connsiteX162-4445" fmla="*/ 3002755 w 3336130"/>
                <a:gd name="connsiteY162-4446" fmla="*/ 442912 h 2176606"/>
                <a:gd name="connsiteX163-4447" fmla="*/ 3031330 w 3336130"/>
                <a:gd name="connsiteY163-4448" fmla="*/ 433387 h 2176606"/>
                <a:gd name="connsiteX164-4449" fmla="*/ 3050380 w 3336130"/>
                <a:gd name="connsiteY164-4450" fmla="*/ 404812 h 2176606"/>
                <a:gd name="connsiteX165-4451" fmla="*/ 3059905 w 3336130"/>
                <a:gd name="connsiteY165-4452" fmla="*/ 390525 h 2176606"/>
                <a:gd name="connsiteX166-4453" fmla="*/ 3074192 w 3336130"/>
                <a:gd name="connsiteY166-4454" fmla="*/ 381000 h 2176606"/>
                <a:gd name="connsiteX167-4455" fmla="*/ 3098005 w 3336130"/>
                <a:gd name="connsiteY167-4456" fmla="*/ 400050 h 2176606"/>
                <a:gd name="connsiteX168-4457" fmla="*/ 3126580 w 3336130"/>
                <a:gd name="connsiteY168-4458" fmla="*/ 419100 h 2176606"/>
                <a:gd name="connsiteX169-4459" fmla="*/ 3140867 w 3336130"/>
                <a:gd name="connsiteY169-4460" fmla="*/ 428625 h 2176606"/>
                <a:gd name="connsiteX170-4461" fmla="*/ 3159917 w 3336130"/>
                <a:gd name="connsiteY170-4462" fmla="*/ 457200 h 2176606"/>
                <a:gd name="connsiteX171-4463" fmla="*/ 3174205 w 3336130"/>
                <a:gd name="connsiteY171-4464" fmla="*/ 504825 h 2176606"/>
                <a:gd name="connsiteX172-4465" fmla="*/ 3178967 w 3336130"/>
                <a:gd name="connsiteY172-4466" fmla="*/ 519112 h 2176606"/>
                <a:gd name="connsiteX173-4467" fmla="*/ 3193255 w 3336130"/>
                <a:gd name="connsiteY173-4468" fmla="*/ 528637 h 2176606"/>
                <a:gd name="connsiteX174-4469" fmla="*/ 3221830 w 3336130"/>
                <a:gd name="connsiteY174-4470" fmla="*/ 538162 h 2176606"/>
                <a:gd name="connsiteX175-4471" fmla="*/ 3250405 w 3336130"/>
                <a:gd name="connsiteY175-4472" fmla="*/ 547687 h 2176606"/>
                <a:gd name="connsiteX176-4473" fmla="*/ 3264692 w 3336130"/>
                <a:gd name="connsiteY176-4474" fmla="*/ 552450 h 2176606"/>
                <a:gd name="connsiteX177-4475" fmla="*/ 3307555 w 3336130"/>
                <a:gd name="connsiteY177-4476" fmla="*/ 581025 h 2176606"/>
                <a:gd name="connsiteX178-4477" fmla="*/ 3321842 w 3336130"/>
                <a:gd name="connsiteY178-4478" fmla="*/ 590550 h 2176606"/>
                <a:gd name="connsiteX179-4479" fmla="*/ 3336130 w 3336130"/>
                <a:gd name="connsiteY179-4480" fmla="*/ 642937 h 2176606"/>
                <a:gd name="connsiteX180-4481" fmla="*/ 3331367 w 3336130"/>
                <a:gd name="connsiteY180-4482" fmla="*/ 657225 h 2176606"/>
                <a:gd name="connsiteX181-4483" fmla="*/ 3298030 w 3336130"/>
                <a:gd name="connsiteY181-4484" fmla="*/ 661987 h 2176606"/>
                <a:gd name="connsiteX182-4485" fmla="*/ 3283742 w 3336130"/>
                <a:gd name="connsiteY182-4486" fmla="*/ 671512 h 2176606"/>
                <a:gd name="connsiteX183-4487" fmla="*/ 3240880 w 3336130"/>
                <a:gd name="connsiteY183-4488" fmla="*/ 681037 h 2176606"/>
                <a:gd name="connsiteX184-4489" fmla="*/ 3226592 w 3336130"/>
                <a:gd name="connsiteY184-4490" fmla="*/ 695325 h 2176606"/>
                <a:gd name="connsiteX185-4491" fmla="*/ 3198017 w 3336130"/>
                <a:gd name="connsiteY185-4492" fmla="*/ 704850 h 2176606"/>
                <a:gd name="connsiteX186-4493" fmla="*/ 3183730 w 3336130"/>
                <a:gd name="connsiteY186-4494" fmla="*/ 714375 h 2176606"/>
                <a:gd name="connsiteX187-4495" fmla="*/ 3031330 w 3336130"/>
                <a:gd name="connsiteY187-4496" fmla="*/ 700087 h 2176606"/>
                <a:gd name="connsiteX188-4497" fmla="*/ 3002755 w 3336130"/>
                <a:gd name="connsiteY188-4498" fmla="*/ 709612 h 2176606"/>
                <a:gd name="connsiteX189-4499" fmla="*/ 2988467 w 3336130"/>
                <a:gd name="connsiteY189-4500" fmla="*/ 714375 h 2176606"/>
                <a:gd name="connsiteX190-4501" fmla="*/ 2978942 w 3336130"/>
                <a:gd name="connsiteY190-4502" fmla="*/ 742950 h 2176606"/>
                <a:gd name="connsiteX191-4503" fmla="*/ 2936080 w 3336130"/>
                <a:gd name="connsiteY191-4504" fmla="*/ 762000 h 2176606"/>
                <a:gd name="connsiteX192-4505" fmla="*/ 2926555 w 3336130"/>
                <a:gd name="connsiteY192-4506" fmla="*/ 776287 h 2176606"/>
                <a:gd name="connsiteX193-4507" fmla="*/ 2921792 w 3336130"/>
                <a:gd name="connsiteY193-4508" fmla="*/ 790575 h 2176606"/>
                <a:gd name="connsiteX194-4509" fmla="*/ 2902742 w 3336130"/>
                <a:gd name="connsiteY194-4510" fmla="*/ 819150 h 2176606"/>
                <a:gd name="connsiteX195-4511" fmla="*/ 2912267 w 3336130"/>
                <a:gd name="connsiteY195-4512" fmla="*/ 804862 h 2176606"/>
                <a:gd name="connsiteX196-4513" fmla="*/ 2926555 w 3336130"/>
                <a:gd name="connsiteY196-4514" fmla="*/ 795337 h 2176606"/>
                <a:gd name="connsiteX197-4515" fmla="*/ 2945605 w 3336130"/>
                <a:gd name="connsiteY197-4516" fmla="*/ 776287 h 2176606"/>
                <a:gd name="connsiteX198-4517" fmla="*/ 2974180 w 3336130"/>
                <a:gd name="connsiteY198-4518" fmla="*/ 757237 h 2176606"/>
                <a:gd name="connsiteX199-4519" fmla="*/ 3021805 w 3336130"/>
                <a:gd name="connsiteY199-4520" fmla="*/ 742950 h 2176606"/>
                <a:gd name="connsiteX200-4521" fmla="*/ 3045617 w 3336130"/>
                <a:gd name="connsiteY200-4522" fmla="*/ 747712 h 2176606"/>
                <a:gd name="connsiteX201-4523" fmla="*/ 3074192 w 3336130"/>
                <a:gd name="connsiteY201-4524" fmla="*/ 757237 h 2176606"/>
                <a:gd name="connsiteX202-4525" fmla="*/ 3074192 w 3336130"/>
                <a:gd name="connsiteY202-4526" fmla="*/ 823912 h 2176606"/>
                <a:gd name="connsiteX203-4527" fmla="*/ 3121817 w 3336130"/>
                <a:gd name="connsiteY203-4528" fmla="*/ 838200 h 2176606"/>
                <a:gd name="connsiteX204-4529" fmla="*/ 3155155 w 3336130"/>
                <a:gd name="connsiteY204-4530" fmla="*/ 842962 h 2176606"/>
                <a:gd name="connsiteX205-4531" fmla="*/ 3164680 w 3336130"/>
                <a:gd name="connsiteY205-4532" fmla="*/ 828675 h 2176606"/>
                <a:gd name="connsiteX206-4533" fmla="*/ 3183730 w 3336130"/>
                <a:gd name="connsiteY206-4534" fmla="*/ 823912 h 2176606"/>
                <a:gd name="connsiteX207-4535" fmla="*/ 3202780 w 3336130"/>
                <a:gd name="connsiteY207-4536" fmla="*/ 828675 h 2176606"/>
                <a:gd name="connsiteX208-4537" fmla="*/ 3198017 w 3336130"/>
                <a:gd name="connsiteY208-4538" fmla="*/ 852487 h 2176606"/>
                <a:gd name="connsiteX209-4539" fmla="*/ 3193255 w 3336130"/>
                <a:gd name="connsiteY209-4540" fmla="*/ 866775 h 2176606"/>
                <a:gd name="connsiteX210-4541" fmla="*/ 3178967 w 3336130"/>
                <a:gd name="connsiteY210-4542" fmla="*/ 871537 h 2176606"/>
                <a:gd name="connsiteX211-4543" fmla="*/ 3150392 w 3336130"/>
                <a:gd name="connsiteY211-4544" fmla="*/ 876300 h 2176606"/>
                <a:gd name="connsiteX212-4545" fmla="*/ 3136105 w 3336130"/>
                <a:gd name="connsiteY212-4546" fmla="*/ 885825 h 2176606"/>
                <a:gd name="connsiteX213-4547" fmla="*/ 3093242 w 3336130"/>
                <a:gd name="connsiteY213-4548" fmla="*/ 900112 h 2176606"/>
                <a:gd name="connsiteX214-4549" fmla="*/ 3078955 w 3336130"/>
                <a:gd name="connsiteY214-4550" fmla="*/ 904875 h 2176606"/>
                <a:gd name="connsiteX215-4551" fmla="*/ 3064667 w 3336130"/>
                <a:gd name="connsiteY215-4552" fmla="*/ 909637 h 2176606"/>
                <a:gd name="connsiteX216-4553" fmla="*/ 3036092 w 3336130"/>
                <a:gd name="connsiteY216-4554" fmla="*/ 928687 h 2176606"/>
                <a:gd name="connsiteX217-4555" fmla="*/ 3021805 w 3336130"/>
                <a:gd name="connsiteY217-4556" fmla="*/ 923925 h 2176606"/>
                <a:gd name="connsiteX218-4557" fmla="*/ 3045617 w 3336130"/>
                <a:gd name="connsiteY218-4558" fmla="*/ 890587 h 2176606"/>
                <a:gd name="connsiteX219-4559" fmla="*/ 3050380 w 3336130"/>
                <a:gd name="connsiteY219-4560" fmla="*/ 876300 h 2176606"/>
                <a:gd name="connsiteX220-4561" fmla="*/ 3012280 w 3336130"/>
                <a:gd name="connsiteY220-4562" fmla="*/ 876300 h 2176606"/>
                <a:gd name="connsiteX221-4563" fmla="*/ 3002755 w 3336130"/>
                <a:gd name="connsiteY221-4564" fmla="*/ 890587 h 2176606"/>
                <a:gd name="connsiteX222-4565" fmla="*/ 2959892 w 3336130"/>
                <a:gd name="connsiteY222-4566" fmla="*/ 909637 h 2176606"/>
                <a:gd name="connsiteX223-4567" fmla="*/ 2945605 w 3336130"/>
                <a:gd name="connsiteY223-4568" fmla="*/ 914400 h 2176606"/>
                <a:gd name="connsiteX224-4569" fmla="*/ 2917030 w 3336130"/>
                <a:gd name="connsiteY224-4570" fmla="*/ 923925 h 2176606"/>
                <a:gd name="connsiteX225-4571" fmla="*/ 2902742 w 3336130"/>
                <a:gd name="connsiteY225-4572" fmla="*/ 928687 h 2176606"/>
                <a:gd name="connsiteX226-4573" fmla="*/ 2888455 w 3336130"/>
                <a:gd name="connsiteY226-4574" fmla="*/ 981075 h 2176606"/>
                <a:gd name="connsiteX227-4575" fmla="*/ 2902742 w 3336130"/>
                <a:gd name="connsiteY227-4576" fmla="*/ 990600 h 2176606"/>
                <a:gd name="connsiteX228-4577" fmla="*/ 2888455 w 3336130"/>
                <a:gd name="connsiteY228-4578" fmla="*/ 1000125 h 2176606"/>
                <a:gd name="connsiteX229-4579" fmla="*/ 2859880 w 3336130"/>
                <a:gd name="connsiteY229-4580" fmla="*/ 1009650 h 2176606"/>
                <a:gd name="connsiteX230-4581" fmla="*/ 2831305 w 3336130"/>
                <a:gd name="connsiteY230-4582" fmla="*/ 1019175 h 2176606"/>
                <a:gd name="connsiteX231-4583" fmla="*/ 2817017 w 3336130"/>
                <a:gd name="connsiteY231-4584" fmla="*/ 1023937 h 2176606"/>
                <a:gd name="connsiteX232-4585" fmla="*/ 2802730 w 3336130"/>
                <a:gd name="connsiteY232-4586" fmla="*/ 1028700 h 2176606"/>
                <a:gd name="connsiteX233-4587" fmla="*/ 2778917 w 3336130"/>
                <a:gd name="connsiteY233-4588" fmla="*/ 1066800 h 2176606"/>
                <a:gd name="connsiteX234-4589" fmla="*/ 2755105 w 3336130"/>
                <a:gd name="connsiteY234-4590" fmla="*/ 1138237 h 2176606"/>
                <a:gd name="connsiteX235-4591" fmla="*/ 2750342 w 3336130"/>
                <a:gd name="connsiteY235-4592" fmla="*/ 1152525 h 2176606"/>
                <a:gd name="connsiteX236-4593" fmla="*/ 2745580 w 3336130"/>
                <a:gd name="connsiteY236-4594" fmla="*/ 1166812 h 2176606"/>
                <a:gd name="connsiteX237-4595" fmla="*/ 2731292 w 3336130"/>
                <a:gd name="connsiteY237-4596" fmla="*/ 1228725 h 2176606"/>
                <a:gd name="connsiteX238-4597" fmla="*/ 2721767 w 3336130"/>
                <a:gd name="connsiteY238-4598" fmla="*/ 1243012 h 2176606"/>
                <a:gd name="connsiteX239-4599" fmla="*/ 2688430 w 3336130"/>
                <a:gd name="connsiteY239-4600" fmla="*/ 1252537 h 2176606"/>
                <a:gd name="connsiteX240-4601" fmla="*/ 2659855 w 3336130"/>
                <a:gd name="connsiteY240-4602" fmla="*/ 1266825 h 2176606"/>
                <a:gd name="connsiteX241-4603" fmla="*/ 2645567 w 3336130"/>
                <a:gd name="connsiteY241-4604" fmla="*/ 1271587 h 2176606"/>
                <a:gd name="connsiteX242-4605" fmla="*/ 2640805 w 3336130"/>
                <a:gd name="connsiteY242-4606" fmla="*/ 1285875 h 2176606"/>
                <a:gd name="connsiteX243-4607" fmla="*/ 2597942 w 3336130"/>
                <a:gd name="connsiteY243-4608" fmla="*/ 1309687 h 2176606"/>
                <a:gd name="connsiteX244-4609" fmla="*/ 2588417 w 3336130"/>
                <a:gd name="connsiteY244-4610" fmla="*/ 1323975 h 2176606"/>
                <a:gd name="connsiteX245-4611" fmla="*/ 2569367 w 3336130"/>
                <a:gd name="connsiteY245-4612" fmla="*/ 1343025 h 2176606"/>
                <a:gd name="connsiteX246-4613" fmla="*/ 2583655 w 3336130"/>
                <a:gd name="connsiteY246-4614" fmla="*/ 1390650 h 2176606"/>
                <a:gd name="connsiteX247-4615" fmla="*/ 2588417 w 3336130"/>
                <a:gd name="connsiteY247-4616" fmla="*/ 1404937 h 2176606"/>
                <a:gd name="connsiteX248-4617" fmla="*/ 2593180 w 3336130"/>
                <a:gd name="connsiteY248-4618" fmla="*/ 1419225 h 2176606"/>
                <a:gd name="connsiteX249-4619" fmla="*/ 2602705 w 3336130"/>
                <a:gd name="connsiteY249-4620" fmla="*/ 1452562 h 2176606"/>
                <a:gd name="connsiteX250-4621" fmla="*/ 2612230 w 3336130"/>
                <a:gd name="connsiteY250-4622" fmla="*/ 1500187 h 2176606"/>
                <a:gd name="connsiteX251-4623" fmla="*/ 2621755 w 3336130"/>
                <a:gd name="connsiteY251-4624" fmla="*/ 1514475 h 2176606"/>
                <a:gd name="connsiteX252-4625" fmla="*/ 2616992 w 3336130"/>
                <a:gd name="connsiteY252-4626" fmla="*/ 1538287 h 2176606"/>
                <a:gd name="connsiteX253-4627" fmla="*/ 2612230 w 3336130"/>
                <a:gd name="connsiteY253-4628" fmla="*/ 1552575 h 2176606"/>
                <a:gd name="connsiteX254-4629" fmla="*/ 2597942 w 3336130"/>
                <a:gd name="connsiteY254-4630" fmla="*/ 1557337 h 2176606"/>
                <a:gd name="connsiteX255-4631" fmla="*/ 2583655 w 3336130"/>
                <a:gd name="connsiteY255-4632" fmla="*/ 1552575 h 2176606"/>
                <a:gd name="connsiteX256-4633" fmla="*/ 2555080 w 3336130"/>
                <a:gd name="connsiteY256-4634" fmla="*/ 1495425 h 2176606"/>
                <a:gd name="connsiteX257-4635" fmla="*/ 2550317 w 3336130"/>
                <a:gd name="connsiteY257-4636" fmla="*/ 1481137 h 2176606"/>
                <a:gd name="connsiteX258-4637" fmla="*/ 2540792 w 3336130"/>
                <a:gd name="connsiteY258-4638" fmla="*/ 1466850 h 2176606"/>
                <a:gd name="connsiteX259-4639" fmla="*/ 2526505 w 3336130"/>
                <a:gd name="connsiteY259-4640" fmla="*/ 1404937 h 2176606"/>
                <a:gd name="connsiteX260-4641" fmla="*/ 2497930 w 3336130"/>
                <a:gd name="connsiteY260-4642" fmla="*/ 1395412 h 2176606"/>
                <a:gd name="connsiteX261-4643" fmla="*/ 2459830 w 3336130"/>
                <a:gd name="connsiteY261-4644" fmla="*/ 1400175 h 2176606"/>
                <a:gd name="connsiteX262-4645" fmla="*/ 2450305 w 3336130"/>
                <a:gd name="connsiteY262-4646" fmla="*/ 1385887 h 2176606"/>
                <a:gd name="connsiteX263-4647" fmla="*/ 2416967 w 3336130"/>
                <a:gd name="connsiteY263-4648" fmla="*/ 1376362 h 2176606"/>
                <a:gd name="connsiteX264-4649" fmla="*/ 2350292 w 3336130"/>
                <a:gd name="connsiteY264-4650" fmla="*/ 1381125 h 2176606"/>
                <a:gd name="connsiteX265-4651" fmla="*/ 2331242 w 3336130"/>
                <a:gd name="connsiteY265-4652" fmla="*/ 1409700 h 2176606"/>
                <a:gd name="connsiteX266-4653" fmla="*/ 2345530 w 3336130"/>
                <a:gd name="connsiteY266-4654" fmla="*/ 1419225 h 2176606"/>
                <a:gd name="connsiteX267-4655" fmla="*/ 2326480 w 3336130"/>
                <a:gd name="connsiteY267-4656" fmla="*/ 1423987 h 2176606"/>
                <a:gd name="connsiteX268-4657" fmla="*/ 2283617 w 3336130"/>
                <a:gd name="connsiteY268-4658" fmla="*/ 1414462 h 2176606"/>
                <a:gd name="connsiteX269-4659" fmla="*/ 2255042 w 3336130"/>
                <a:gd name="connsiteY269-4660" fmla="*/ 1404937 h 2176606"/>
                <a:gd name="connsiteX270-4661" fmla="*/ 2183605 w 3336130"/>
                <a:gd name="connsiteY270-4662" fmla="*/ 1419225 h 2176606"/>
                <a:gd name="connsiteX271-4663" fmla="*/ 2169317 w 3336130"/>
                <a:gd name="connsiteY271-4664" fmla="*/ 1433512 h 2176606"/>
                <a:gd name="connsiteX272-4665" fmla="*/ 2140742 w 3336130"/>
                <a:gd name="connsiteY272-4666" fmla="*/ 1443037 h 2176606"/>
                <a:gd name="connsiteX273-4667" fmla="*/ 2112167 w 3336130"/>
                <a:gd name="connsiteY273-4668" fmla="*/ 1462087 h 2176606"/>
                <a:gd name="connsiteX274-4669" fmla="*/ 2097880 w 3336130"/>
                <a:gd name="connsiteY274-4670" fmla="*/ 1471612 h 2176606"/>
                <a:gd name="connsiteX275-4671" fmla="*/ 2093117 w 3336130"/>
                <a:gd name="connsiteY275-4672" fmla="*/ 1552575 h 2176606"/>
                <a:gd name="connsiteX276-4673" fmla="*/ 2083592 w 3336130"/>
                <a:gd name="connsiteY276-4674" fmla="*/ 1566862 h 2176606"/>
                <a:gd name="connsiteX277-4675" fmla="*/ 2097880 w 3336130"/>
                <a:gd name="connsiteY277-4676" fmla="*/ 1695450 h 2176606"/>
                <a:gd name="connsiteX278-4677" fmla="*/ 2107405 w 3336130"/>
                <a:gd name="connsiteY278-4678" fmla="*/ 1709737 h 2176606"/>
                <a:gd name="connsiteX279-4679" fmla="*/ 2116930 w 3336130"/>
                <a:gd name="connsiteY279-4680" fmla="*/ 1738312 h 2176606"/>
                <a:gd name="connsiteX280-4681" fmla="*/ 2131217 w 3336130"/>
                <a:gd name="connsiteY280-4682" fmla="*/ 1766887 h 2176606"/>
                <a:gd name="connsiteX281-4683" fmla="*/ 2145505 w 3336130"/>
                <a:gd name="connsiteY281-4684" fmla="*/ 1771650 h 2176606"/>
                <a:gd name="connsiteX282-4685" fmla="*/ 2150267 w 3336130"/>
                <a:gd name="connsiteY282-4686" fmla="*/ 1785937 h 2176606"/>
                <a:gd name="connsiteX283-4687" fmla="*/ 2164555 w 3336130"/>
                <a:gd name="connsiteY283-4688" fmla="*/ 1790700 h 2176606"/>
                <a:gd name="connsiteX284-4689" fmla="*/ 2207417 w 3336130"/>
                <a:gd name="connsiteY284-4690" fmla="*/ 1781175 h 2176606"/>
                <a:gd name="connsiteX285-4691" fmla="*/ 2221705 w 3336130"/>
                <a:gd name="connsiteY285-4692" fmla="*/ 1771650 h 2176606"/>
                <a:gd name="connsiteX286-4693" fmla="*/ 2274092 w 3336130"/>
                <a:gd name="connsiteY286-4694" fmla="*/ 1766887 h 2176606"/>
                <a:gd name="connsiteX287-4695" fmla="*/ 2288380 w 3336130"/>
                <a:gd name="connsiteY287-4696" fmla="*/ 1762125 h 2176606"/>
                <a:gd name="connsiteX288-4697" fmla="*/ 2302667 w 3336130"/>
                <a:gd name="connsiteY288-4698" fmla="*/ 1752600 h 2176606"/>
                <a:gd name="connsiteX289-4699" fmla="*/ 2307430 w 3336130"/>
                <a:gd name="connsiteY289-4700" fmla="*/ 1733550 h 2176606"/>
                <a:gd name="connsiteX290-4701" fmla="*/ 2312192 w 3336130"/>
                <a:gd name="connsiteY290-4702" fmla="*/ 1719262 h 2176606"/>
                <a:gd name="connsiteX291-4703" fmla="*/ 2316955 w 3336130"/>
                <a:gd name="connsiteY291-4704" fmla="*/ 1700212 h 2176606"/>
                <a:gd name="connsiteX292-4705" fmla="*/ 2345530 w 3336130"/>
                <a:gd name="connsiteY292-4706" fmla="*/ 1690687 h 2176606"/>
                <a:gd name="connsiteX293-4707" fmla="*/ 2359817 w 3336130"/>
                <a:gd name="connsiteY293-4708" fmla="*/ 1685925 h 2176606"/>
                <a:gd name="connsiteX294-4709" fmla="*/ 2402680 w 3336130"/>
                <a:gd name="connsiteY294-4710" fmla="*/ 1690687 h 2176606"/>
                <a:gd name="connsiteX295-4711" fmla="*/ 2402680 w 3336130"/>
                <a:gd name="connsiteY295-4712" fmla="*/ 1728787 h 2176606"/>
                <a:gd name="connsiteX296-4713" fmla="*/ 2393155 w 3336130"/>
                <a:gd name="connsiteY296-4714" fmla="*/ 1743075 h 2176606"/>
                <a:gd name="connsiteX297-4715" fmla="*/ 2369342 w 3336130"/>
                <a:gd name="connsiteY297-4716" fmla="*/ 1781175 h 2176606"/>
                <a:gd name="connsiteX298-4717" fmla="*/ 2364580 w 3336130"/>
                <a:gd name="connsiteY298-4718" fmla="*/ 1843087 h 2176606"/>
                <a:gd name="connsiteX299-4719" fmla="*/ 2355055 w 3336130"/>
                <a:gd name="connsiteY299-4720" fmla="*/ 1857375 h 2176606"/>
                <a:gd name="connsiteX300-4721" fmla="*/ 2350292 w 3336130"/>
                <a:gd name="connsiteY300-4722" fmla="*/ 1871662 h 2176606"/>
                <a:gd name="connsiteX301-4723" fmla="*/ 2378867 w 3336130"/>
                <a:gd name="connsiteY301-4724" fmla="*/ 1866900 h 2176606"/>
                <a:gd name="connsiteX302-4725" fmla="*/ 2459830 w 3336130"/>
                <a:gd name="connsiteY302-4726" fmla="*/ 1871662 h 2176606"/>
                <a:gd name="connsiteX303-4727" fmla="*/ 2488405 w 3336130"/>
                <a:gd name="connsiteY303-4728" fmla="*/ 1885950 h 2176606"/>
                <a:gd name="connsiteX304-4729" fmla="*/ 2512217 w 3336130"/>
                <a:gd name="connsiteY304-4730" fmla="*/ 1905000 h 2176606"/>
                <a:gd name="connsiteX305-4731" fmla="*/ 2516980 w 3336130"/>
                <a:gd name="connsiteY305-4732" fmla="*/ 1943100 h 2176606"/>
                <a:gd name="connsiteX306-4733" fmla="*/ 2507455 w 3336130"/>
                <a:gd name="connsiteY306-4734" fmla="*/ 1971675 h 2176606"/>
                <a:gd name="connsiteX307-4735" fmla="*/ 2512217 w 3336130"/>
                <a:gd name="connsiteY307-4736" fmla="*/ 2005012 h 2176606"/>
                <a:gd name="connsiteX308-4737" fmla="*/ 2516980 w 3336130"/>
                <a:gd name="connsiteY308-4738" fmla="*/ 2019300 h 2176606"/>
                <a:gd name="connsiteX309-4739" fmla="*/ 2512217 w 3336130"/>
                <a:gd name="connsiteY309-4740" fmla="*/ 2033587 h 2176606"/>
                <a:gd name="connsiteX310-4741" fmla="*/ 2521742 w 3336130"/>
                <a:gd name="connsiteY310-4742" fmla="*/ 2071687 h 2176606"/>
                <a:gd name="connsiteX311-4743" fmla="*/ 2531267 w 3336130"/>
                <a:gd name="connsiteY311-4744" fmla="*/ 2085975 h 2176606"/>
                <a:gd name="connsiteX312-4745" fmla="*/ 2559842 w 3336130"/>
                <a:gd name="connsiteY312-4746" fmla="*/ 2095500 h 2176606"/>
                <a:gd name="connsiteX313-4747" fmla="*/ 2574130 w 3336130"/>
                <a:gd name="connsiteY313-4748" fmla="*/ 2100262 h 2176606"/>
                <a:gd name="connsiteX314-4749" fmla="*/ 2607467 w 3336130"/>
                <a:gd name="connsiteY314-4750" fmla="*/ 2095500 h 2176606"/>
                <a:gd name="connsiteX315-4751" fmla="*/ 2636042 w 3336130"/>
                <a:gd name="connsiteY315-4752" fmla="*/ 2085975 h 2176606"/>
                <a:gd name="connsiteX316-4753" fmla="*/ 2655092 w 3336130"/>
                <a:gd name="connsiteY316-4754" fmla="*/ 2090737 h 2176606"/>
                <a:gd name="connsiteX317-4755" fmla="*/ 2664617 w 3336130"/>
                <a:gd name="connsiteY317-4756" fmla="*/ 2105025 h 2176606"/>
                <a:gd name="connsiteX318-4757" fmla="*/ 2693192 w 3336130"/>
                <a:gd name="connsiteY318-4758" fmla="*/ 2143167 h 2176606"/>
                <a:gd name="connsiteX319-4759" fmla="*/ 2669554 w 3336130"/>
                <a:gd name="connsiteY319-4760" fmla="*/ 2166992 h 2176606"/>
                <a:gd name="connsiteX320-4761" fmla="*/ 2647919 w 3336130"/>
                <a:gd name="connsiteY320-4762" fmla="*/ 2125997 h 2176606"/>
                <a:gd name="connsiteX321-4763" fmla="*/ 2612230 w 3336130"/>
                <a:gd name="connsiteY321-4764" fmla="*/ 2138362 h 2176606"/>
                <a:gd name="connsiteX322-4765" fmla="*/ 2619404 w 3336130"/>
                <a:gd name="connsiteY322-4766" fmla="*/ 2158373 h 2176606"/>
                <a:gd name="connsiteX323-4767" fmla="*/ 2579009 w 3336130"/>
                <a:gd name="connsiteY323-4768" fmla="*/ 2176490 h 2176606"/>
                <a:gd name="connsiteX324-4769" fmla="*/ 2574130 w 3336130"/>
                <a:gd name="connsiteY324-4770" fmla="*/ 2128837 h 2176606"/>
                <a:gd name="connsiteX325-4771" fmla="*/ 2545555 w 3336130"/>
                <a:gd name="connsiteY325-4772" fmla="*/ 2124075 h 2176606"/>
                <a:gd name="connsiteX326-4773" fmla="*/ 2516980 w 3336130"/>
                <a:gd name="connsiteY326-4774" fmla="*/ 2109787 h 2176606"/>
                <a:gd name="connsiteX327-4775" fmla="*/ 2502692 w 3336130"/>
                <a:gd name="connsiteY327-4776" fmla="*/ 2105025 h 2176606"/>
                <a:gd name="connsiteX328-4777" fmla="*/ 2483642 w 3336130"/>
                <a:gd name="connsiteY328-4778" fmla="*/ 2081212 h 2176606"/>
                <a:gd name="connsiteX329-4779" fmla="*/ 2455067 w 3336130"/>
                <a:gd name="connsiteY329-4780" fmla="*/ 2066925 h 2176606"/>
                <a:gd name="connsiteX330-4781" fmla="*/ 2440780 w 3336130"/>
                <a:gd name="connsiteY330-4782" fmla="*/ 2038350 h 2176606"/>
                <a:gd name="connsiteX331-4783" fmla="*/ 2431255 w 3336130"/>
                <a:gd name="connsiteY331-4784" fmla="*/ 2009775 h 2176606"/>
                <a:gd name="connsiteX332-4785" fmla="*/ 2412205 w 3336130"/>
                <a:gd name="connsiteY332-4786" fmla="*/ 1981200 h 2176606"/>
                <a:gd name="connsiteX333-4787" fmla="*/ 2407442 w 3336130"/>
                <a:gd name="connsiteY333-4788" fmla="*/ 1966912 h 2176606"/>
                <a:gd name="connsiteX334-4789" fmla="*/ 2355055 w 3336130"/>
                <a:gd name="connsiteY334-4790" fmla="*/ 1943100 h 2176606"/>
                <a:gd name="connsiteX335-4791" fmla="*/ 2293142 w 3336130"/>
                <a:gd name="connsiteY335-4792" fmla="*/ 1928812 h 2176606"/>
                <a:gd name="connsiteX336-4793" fmla="*/ 2269330 w 3336130"/>
                <a:gd name="connsiteY336-4794" fmla="*/ 1905000 h 2176606"/>
                <a:gd name="connsiteX337-4795" fmla="*/ 2255042 w 3336130"/>
                <a:gd name="connsiteY337-4796" fmla="*/ 1895475 h 2176606"/>
                <a:gd name="connsiteX338-4797" fmla="*/ 2240755 w 3336130"/>
                <a:gd name="connsiteY338-4798" fmla="*/ 1881187 h 2176606"/>
                <a:gd name="connsiteX339-4799" fmla="*/ 2212180 w 3336130"/>
                <a:gd name="connsiteY339-4800" fmla="*/ 1871662 h 2176606"/>
                <a:gd name="connsiteX340-4801" fmla="*/ 2169317 w 3336130"/>
                <a:gd name="connsiteY340-4802" fmla="*/ 1852612 h 2176606"/>
                <a:gd name="connsiteX341-4803" fmla="*/ 2155030 w 3336130"/>
                <a:gd name="connsiteY341-4804" fmla="*/ 1847850 h 2176606"/>
                <a:gd name="connsiteX342-4805" fmla="*/ 2145505 w 3336130"/>
                <a:gd name="connsiteY342-4806" fmla="*/ 1862137 h 2176606"/>
                <a:gd name="connsiteX343-4807" fmla="*/ 2112167 w 3336130"/>
                <a:gd name="connsiteY343-4808" fmla="*/ 1876425 h 2176606"/>
                <a:gd name="connsiteX344-4809" fmla="*/ 2069305 w 3336130"/>
                <a:gd name="connsiteY344-4810" fmla="*/ 1857375 h 2176606"/>
                <a:gd name="connsiteX345-4811" fmla="*/ 2026442 w 3336130"/>
                <a:gd name="connsiteY345-4812" fmla="*/ 1824037 h 2176606"/>
                <a:gd name="connsiteX346-4813" fmla="*/ 1997867 w 3336130"/>
                <a:gd name="connsiteY346-4814" fmla="*/ 1814512 h 2176606"/>
                <a:gd name="connsiteX347-4815" fmla="*/ 1978817 w 3336130"/>
                <a:gd name="connsiteY347-4816" fmla="*/ 1809750 h 2176606"/>
                <a:gd name="connsiteX348-4817" fmla="*/ 1950242 w 3336130"/>
                <a:gd name="connsiteY348-4818" fmla="*/ 1800225 h 2176606"/>
                <a:gd name="connsiteX349-4819" fmla="*/ 1935955 w 3336130"/>
                <a:gd name="connsiteY349-4820" fmla="*/ 1795462 h 2176606"/>
                <a:gd name="connsiteX350-4821" fmla="*/ 1902617 w 3336130"/>
                <a:gd name="connsiteY350-4822" fmla="*/ 1785937 h 2176606"/>
                <a:gd name="connsiteX351-4823" fmla="*/ 1893092 w 3336130"/>
                <a:gd name="connsiteY351-4824" fmla="*/ 1771650 h 2176606"/>
                <a:gd name="connsiteX352-4825" fmla="*/ 1878805 w 3336130"/>
                <a:gd name="connsiteY352-4826" fmla="*/ 1766887 h 2176606"/>
                <a:gd name="connsiteX353-4827" fmla="*/ 1864517 w 3336130"/>
                <a:gd name="connsiteY353-4828" fmla="*/ 1757362 h 2176606"/>
                <a:gd name="connsiteX354-4829" fmla="*/ 1859755 w 3336130"/>
                <a:gd name="connsiteY354-4830" fmla="*/ 1700212 h 2176606"/>
                <a:gd name="connsiteX355-4831" fmla="*/ 1869280 w 3336130"/>
                <a:gd name="connsiteY355-4832" fmla="*/ 1671637 h 2176606"/>
                <a:gd name="connsiteX356-4833" fmla="*/ 1850230 w 3336130"/>
                <a:gd name="connsiteY356-4834" fmla="*/ 1624012 h 2176606"/>
                <a:gd name="connsiteX357-4835" fmla="*/ 1835942 w 3336130"/>
                <a:gd name="connsiteY357-4836" fmla="*/ 1619250 h 2176606"/>
                <a:gd name="connsiteX358-4837" fmla="*/ 1812130 w 3336130"/>
                <a:gd name="connsiteY358-4838" fmla="*/ 1590675 h 2176606"/>
                <a:gd name="connsiteX359-4839" fmla="*/ 1797842 w 3336130"/>
                <a:gd name="connsiteY359-4840" fmla="*/ 1585912 h 2176606"/>
                <a:gd name="connsiteX360-4841" fmla="*/ 1783555 w 3336130"/>
                <a:gd name="connsiteY360-4842" fmla="*/ 1571625 h 2176606"/>
                <a:gd name="connsiteX361-4843" fmla="*/ 1769267 w 3336130"/>
                <a:gd name="connsiteY361-4844" fmla="*/ 1566862 h 2176606"/>
                <a:gd name="connsiteX362-4845" fmla="*/ 1754980 w 3336130"/>
                <a:gd name="connsiteY362-4846" fmla="*/ 1557337 h 2176606"/>
                <a:gd name="connsiteX363-4847" fmla="*/ 1745455 w 3336130"/>
                <a:gd name="connsiteY363-4848" fmla="*/ 1528762 h 2176606"/>
                <a:gd name="connsiteX364-4849" fmla="*/ 1740692 w 3336130"/>
                <a:gd name="connsiteY364-4850" fmla="*/ 1490662 h 2176606"/>
                <a:gd name="connsiteX365-4851" fmla="*/ 1712117 w 3336130"/>
                <a:gd name="connsiteY365-4852" fmla="*/ 1481137 h 2176606"/>
                <a:gd name="connsiteX366-4853" fmla="*/ 1702592 w 3336130"/>
                <a:gd name="connsiteY366-4854" fmla="*/ 1466850 h 2176606"/>
                <a:gd name="connsiteX367-4855" fmla="*/ 1683542 w 3336130"/>
                <a:gd name="connsiteY367-4856" fmla="*/ 1462087 h 2176606"/>
                <a:gd name="connsiteX368-4857" fmla="*/ 1669255 w 3336130"/>
                <a:gd name="connsiteY368-4858" fmla="*/ 1452562 h 2176606"/>
                <a:gd name="connsiteX369-4859" fmla="*/ 1659730 w 3336130"/>
                <a:gd name="connsiteY369-4860" fmla="*/ 1423987 h 2176606"/>
                <a:gd name="connsiteX370-4861" fmla="*/ 1654967 w 3336130"/>
                <a:gd name="connsiteY370-4862" fmla="*/ 1409700 h 2176606"/>
                <a:gd name="connsiteX371-4863" fmla="*/ 1645442 w 3336130"/>
                <a:gd name="connsiteY371-4864" fmla="*/ 1395412 h 2176606"/>
                <a:gd name="connsiteX372-4865" fmla="*/ 1621630 w 3336130"/>
                <a:gd name="connsiteY372-4866" fmla="*/ 1352550 h 2176606"/>
                <a:gd name="connsiteX373-4867" fmla="*/ 1607342 w 3336130"/>
                <a:gd name="connsiteY373-4868" fmla="*/ 1343025 h 2176606"/>
                <a:gd name="connsiteX374-4869" fmla="*/ 1564480 w 3336130"/>
                <a:gd name="connsiteY374-4870" fmla="*/ 1347787 h 2176606"/>
                <a:gd name="connsiteX375-4871" fmla="*/ 1569242 w 3336130"/>
                <a:gd name="connsiteY375-4872" fmla="*/ 1371600 h 2176606"/>
                <a:gd name="connsiteX376-4873" fmla="*/ 1597817 w 3336130"/>
                <a:gd name="connsiteY376-4874" fmla="*/ 1390650 h 2176606"/>
                <a:gd name="connsiteX377-4875" fmla="*/ 1635917 w 3336130"/>
                <a:gd name="connsiteY377-4876" fmla="*/ 1447800 h 2176606"/>
                <a:gd name="connsiteX378-4877" fmla="*/ 1645442 w 3336130"/>
                <a:gd name="connsiteY378-4878" fmla="*/ 1462087 h 2176606"/>
                <a:gd name="connsiteX379-4879" fmla="*/ 1654967 w 3336130"/>
                <a:gd name="connsiteY379-4880" fmla="*/ 1490662 h 2176606"/>
                <a:gd name="connsiteX380-4881" fmla="*/ 1688305 w 3336130"/>
                <a:gd name="connsiteY380-4882" fmla="*/ 1533525 h 2176606"/>
                <a:gd name="connsiteX381-4883" fmla="*/ 1707355 w 3336130"/>
                <a:gd name="connsiteY381-4884" fmla="*/ 1562100 h 2176606"/>
                <a:gd name="connsiteX382-4885" fmla="*/ 1726405 w 3336130"/>
                <a:gd name="connsiteY382-4886" fmla="*/ 1590675 h 2176606"/>
                <a:gd name="connsiteX383-4887" fmla="*/ 1731167 w 3336130"/>
                <a:gd name="connsiteY383-4888" fmla="*/ 1604962 h 2176606"/>
                <a:gd name="connsiteX384-4889" fmla="*/ 1707355 w 3336130"/>
                <a:gd name="connsiteY384-4890" fmla="*/ 1614487 h 2176606"/>
                <a:gd name="connsiteX385-4891" fmla="*/ 1702592 w 3336130"/>
                <a:gd name="connsiteY385-4892" fmla="*/ 1600200 h 2176606"/>
                <a:gd name="connsiteX386-4893" fmla="*/ 1688305 w 3336130"/>
                <a:gd name="connsiteY386-4894" fmla="*/ 1590675 h 2176606"/>
                <a:gd name="connsiteX387-4895" fmla="*/ 1645442 w 3336130"/>
                <a:gd name="connsiteY387-4896" fmla="*/ 1576387 h 2176606"/>
                <a:gd name="connsiteX388-4897" fmla="*/ 1650205 w 3336130"/>
                <a:gd name="connsiteY388-4898" fmla="*/ 1528762 h 2176606"/>
                <a:gd name="connsiteX389-4899" fmla="*/ 1645442 w 3336130"/>
                <a:gd name="connsiteY389-4900" fmla="*/ 1514475 h 2176606"/>
                <a:gd name="connsiteX390-4901" fmla="*/ 1616867 w 3336130"/>
                <a:gd name="connsiteY390-4902" fmla="*/ 1504950 h 2176606"/>
                <a:gd name="connsiteX391-4903" fmla="*/ 1574005 w 3336130"/>
                <a:gd name="connsiteY391-4904" fmla="*/ 1471612 h 2176606"/>
                <a:gd name="connsiteX392-4905" fmla="*/ 1588292 w 3336130"/>
                <a:gd name="connsiteY392-4906" fmla="*/ 1466850 h 2176606"/>
                <a:gd name="connsiteX393-4907" fmla="*/ 1593055 w 3336130"/>
                <a:gd name="connsiteY393-4908" fmla="*/ 1419225 h 2176606"/>
                <a:gd name="connsiteX394-4909" fmla="*/ 1559717 w 3336130"/>
                <a:gd name="connsiteY394-4910" fmla="*/ 1404937 h 2176606"/>
                <a:gd name="connsiteX395-4911" fmla="*/ 1545430 w 3336130"/>
                <a:gd name="connsiteY395-4912" fmla="*/ 1376362 h 2176606"/>
                <a:gd name="connsiteX396-4913" fmla="*/ 1535905 w 3336130"/>
                <a:gd name="connsiteY396-4914" fmla="*/ 1347787 h 2176606"/>
                <a:gd name="connsiteX397-4915" fmla="*/ 1516855 w 3336130"/>
                <a:gd name="connsiteY397-4916" fmla="*/ 1319212 h 2176606"/>
                <a:gd name="connsiteX398-4917" fmla="*/ 1493042 w 3336130"/>
                <a:gd name="connsiteY398-4918" fmla="*/ 1276350 h 2176606"/>
                <a:gd name="connsiteX399-4919" fmla="*/ 1473992 w 3336130"/>
                <a:gd name="connsiteY399-4920" fmla="*/ 1266825 h 2176606"/>
                <a:gd name="connsiteX400-4921" fmla="*/ 1445417 w 3336130"/>
                <a:gd name="connsiteY400-4922" fmla="*/ 1257300 h 2176606"/>
                <a:gd name="connsiteX401-4923" fmla="*/ 1431130 w 3336130"/>
                <a:gd name="connsiteY401-4924" fmla="*/ 1247775 h 2176606"/>
                <a:gd name="connsiteX402-4925" fmla="*/ 1416842 w 3336130"/>
                <a:gd name="connsiteY402-4926" fmla="*/ 1243012 h 2176606"/>
                <a:gd name="connsiteX403-4927" fmla="*/ 1393030 w 3336130"/>
                <a:gd name="connsiteY403-4928" fmla="*/ 1223962 h 2176606"/>
                <a:gd name="connsiteX404-4929" fmla="*/ 1378742 w 3336130"/>
                <a:gd name="connsiteY404-4930" fmla="*/ 1209675 h 2176606"/>
                <a:gd name="connsiteX405-4931" fmla="*/ 1369217 w 3336130"/>
                <a:gd name="connsiteY405-4932" fmla="*/ 1181100 h 2176606"/>
                <a:gd name="connsiteX406-4933" fmla="*/ 1359692 w 3336130"/>
                <a:gd name="connsiteY406-4934" fmla="*/ 1166812 h 2176606"/>
                <a:gd name="connsiteX407-4935" fmla="*/ 1350167 w 3336130"/>
                <a:gd name="connsiteY407-4936" fmla="*/ 1138237 h 2176606"/>
                <a:gd name="connsiteX408-4937" fmla="*/ 1331117 w 3336130"/>
                <a:gd name="connsiteY408-4938" fmla="*/ 1085850 h 2176606"/>
                <a:gd name="connsiteX409-4939" fmla="*/ 1316830 w 3336130"/>
                <a:gd name="connsiteY409-4940" fmla="*/ 1076325 h 2176606"/>
                <a:gd name="connsiteX410-4941" fmla="*/ 1302542 w 3336130"/>
                <a:gd name="connsiteY410-4942" fmla="*/ 1062037 h 2176606"/>
                <a:gd name="connsiteX411-4943" fmla="*/ 1293017 w 3336130"/>
                <a:gd name="connsiteY411-4944" fmla="*/ 995362 h 2176606"/>
                <a:gd name="connsiteX412-4945" fmla="*/ 1288255 w 3336130"/>
                <a:gd name="connsiteY412-4946" fmla="*/ 976312 h 2176606"/>
                <a:gd name="connsiteX413-4947" fmla="*/ 1297780 w 3336130"/>
                <a:gd name="connsiteY413-4948" fmla="*/ 919162 h 2176606"/>
                <a:gd name="connsiteX414-4949" fmla="*/ 1307305 w 3336130"/>
                <a:gd name="connsiteY414-4950" fmla="*/ 890587 h 2176606"/>
                <a:gd name="connsiteX415-4951" fmla="*/ 1302542 w 3336130"/>
                <a:gd name="connsiteY415-4952" fmla="*/ 814387 h 2176606"/>
                <a:gd name="connsiteX416-4953" fmla="*/ 1293017 w 3336130"/>
                <a:gd name="connsiteY416-4954" fmla="*/ 785812 h 2176606"/>
                <a:gd name="connsiteX417-4955" fmla="*/ 1288255 w 3336130"/>
                <a:gd name="connsiteY417-4956" fmla="*/ 771525 h 2176606"/>
                <a:gd name="connsiteX418-4957" fmla="*/ 1293017 w 3336130"/>
                <a:gd name="connsiteY418-4958" fmla="*/ 752475 h 2176606"/>
                <a:gd name="connsiteX419-4959" fmla="*/ 1245392 w 3336130"/>
                <a:gd name="connsiteY419-4960" fmla="*/ 733425 h 2176606"/>
                <a:gd name="connsiteX420-4961" fmla="*/ 1207292 w 3336130"/>
                <a:gd name="connsiteY420-4962" fmla="*/ 714375 h 2176606"/>
                <a:gd name="connsiteX421-4963" fmla="*/ 1188242 w 3336130"/>
                <a:gd name="connsiteY421-4964" fmla="*/ 690562 h 2176606"/>
                <a:gd name="connsiteX422-4965" fmla="*/ 1221580 w 3336130"/>
                <a:gd name="connsiteY422-4966" fmla="*/ 671512 h 2176606"/>
                <a:gd name="connsiteX423-4967" fmla="*/ 1216817 w 3336130"/>
                <a:gd name="connsiteY423-4968" fmla="*/ 657225 h 2176606"/>
                <a:gd name="connsiteX424-4969" fmla="*/ 1183480 w 3336130"/>
                <a:gd name="connsiteY424-4970" fmla="*/ 619125 h 2176606"/>
                <a:gd name="connsiteX425-4971" fmla="*/ 1169192 w 3336130"/>
                <a:gd name="connsiteY425-4972" fmla="*/ 614362 h 2176606"/>
                <a:gd name="connsiteX426-4973" fmla="*/ 1135855 w 3336130"/>
                <a:gd name="connsiteY426-4974" fmla="*/ 600075 h 2176606"/>
                <a:gd name="connsiteX427-4975" fmla="*/ 1112042 w 3336130"/>
                <a:gd name="connsiteY427-4976" fmla="*/ 576262 h 2176606"/>
                <a:gd name="connsiteX428-4977" fmla="*/ 1102517 w 3336130"/>
                <a:gd name="connsiteY428-4978" fmla="*/ 547687 h 2176606"/>
                <a:gd name="connsiteX429-4979" fmla="*/ 1073942 w 3336130"/>
                <a:gd name="connsiteY429-4980" fmla="*/ 538162 h 2176606"/>
                <a:gd name="connsiteX430-4981" fmla="*/ 1040605 w 3336130"/>
                <a:gd name="connsiteY430-4982" fmla="*/ 547687 h 2176606"/>
                <a:gd name="connsiteX431-4983" fmla="*/ 1031080 w 3336130"/>
                <a:gd name="connsiteY431-4984" fmla="*/ 533400 h 2176606"/>
                <a:gd name="connsiteX432-4985" fmla="*/ 1002505 w 3336130"/>
                <a:gd name="connsiteY432-4986" fmla="*/ 514350 h 2176606"/>
                <a:gd name="connsiteX433-4987" fmla="*/ 992980 w 3336130"/>
                <a:gd name="connsiteY433-4988" fmla="*/ 500062 h 2176606"/>
                <a:gd name="connsiteX434-4989" fmla="*/ 945355 w 3336130"/>
                <a:gd name="connsiteY434-4990" fmla="*/ 490537 h 2176606"/>
                <a:gd name="connsiteX435-4991" fmla="*/ 931067 w 3336130"/>
                <a:gd name="connsiteY435-4992" fmla="*/ 447675 h 2176606"/>
                <a:gd name="connsiteX436-4993" fmla="*/ 926305 w 3336130"/>
                <a:gd name="connsiteY436-4994" fmla="*/ 433387 h 2176606"/>
                <a:gd name="connsiteX437-4995" fmla="*/ 878680 w 3336130"/>
                <a:gd name="connsiteY437-4996" fmla="*/ 409575 h 2176606"/>
                <a:gd name="connsiteX438-4997" fmla="*/ 859630 w 3336130"/>
                <a:gd name="connsiteY438-4998" fmla="*/ 395287 h 2176606"/>
                <a:gd name="connsiteX439-4999" fmla="*/ 845342 w 3336130"/>
                <a:gd name="connsiteY439-5000" fmla="*/ 390525 h 2176606"/>
                <a:gd name="connsiteX440-5001" fmla="*/ 764380 w 3336130"/>
                <a:gd name="connsiteY440-5002" fmla="*/ 385762 h 2176606"/>
                <a:gd name="connsiteX441-5003" fmla="*/ 707230 w 3336130"/>
                <a:gd name="connsiteY441-5004" fmla="*/ 371475 h 2176606"/>
                <a:gd name="connsiteX442-5005" fmla="*/ 688180 w 3336130"/>
                <a:gd name="connsiteY442-5006" fmla="*/ 366712 h 2176606"/>
                <a:gd name="connsiteX443-5007" fmla="*/ 673892 w 3336130"/>
                <a:gd name="connsiteY443-5008" fmla="*/ 361950 h 2176606"/>
                <a:gd name="connsiteX444-5009" fmla="*/ 645317 w 3336130"/>
                <a:gd name="connsiteY444-5010" fmla="*/ 357187 h 2176606"/>
                <a:gd name="connsiteX445-5011" fmla="*/ 626267 w 3336130"/>
                <a:gd name="connsiteY445-5012" fmla="*/ 347662 h 2176606"/>
                <a:gd name="connsiteX446-5013" fmla="*/ 569117 w 3336130"/>
                <a:gd name="connsiteY446-5014" fmla="*/ 361950 h 2176606"/>
                <a:gd name="connsiteX447-5015" fmla="*/ 573880 w 3336130"/>
                <a:gd name="connsiteY447-5016" fmla="*/ 376237 h 2176606"/>
                <a:gd name="connsiteX448-5017" fmla="*/ 588167 w 3336130"/>
                <a:gd name="connsiteY448-5018" fmla="*/ 381000 h 2176606"/>
                <a:gd name="connsiteX449-5019" fmla="*/ 573880 w 3336130"/>
                <a:gd name="connsiteY449-5020" fmla="*/ 385762 h 2176606"/>
                <a:gd name="connsiteX450-5021" fmla="*/ 535780 w 3336130"/>
                <a:gd name="connsiteY450-5022" fmla="*/ 390525 h 2176606"/>
                <a:gd name="connsiteX451-5023" fmla="*/ 521492 w 3336130"/>
                <a:gd name="connsiteY451-5024" fmla="*/ 385762 h 2176606"/>
                <a:gd name="connsiteX452-5025" fmla="*/ 488155 w 3336130"/>
                <a:gd name="connsiteY452-5026" fmla="*/ 400050 h 2176606"/>
                <a:gd name="connsiteX453-5027" fmla="*/ 473867 w 3336130"/>
                <a:gd name="connsiteY453-5028" fmla="*/ 390525 h 2176606"/>
                <a:gd name="connsiteX454-5029" fmla="*/ 488155 w 3336130"/>
                <a:gd name="connsiteY454-5030" fmla="*/ 342900 h 2176606"/>
                <a:gd name="connsiteX455-5031" fmla="*/ 502442 w 3336130"/>
                <a:gd name="connsiteY455-5032" fmla="*/ 338137 h 2176606"/>
                <a:gd name="connsiteX456-5033" fmla="*/ 483392 w 3336130"/>
                <a:gd name="connsiteY456-5034" fmla="*/ 328612 h 2176606"/>
                <a:gd name="connsiteX457-5035" fmla="*/ 454817 w 3336130"/>
                <a:gd name="connsiteY457-5036" fmla="*/ 352425 h 2176606"/>
                <a:gd name="connsiteX458-5037" fmla="*/ 426242 w 3336130"/>
                <a:gd name="connsiteY458-5038" fmla="*/ 371475 h 2176606"/>
                <a:gd name="connsiteX459-5039" fmla="*/ 411955 w 3336130"/>
                <a:gd name="connsiteY459-5040" fmla="*/ 381000 h 2176606"/>
                <a:gd name="connsiteX460-5041" fmla="*/ 397667 w 3336130"/>
                <a:gd name="connsiteY460-5042" fmla="*/ 395287 h 2176606"/>
                <a:gd name="connsiteX461-5043" fmla="*/ 416717 w 3336130"/>
                <a:gd name="connsiteY461-5044" fmla="*/ 419100 h 2176606"/>
                <a:gd name="connsiteX462-5045" fmla="*/ 359567 w 3336130"/>
                <a:gd name="connsiteY462-5046" fmla="*/ 447675 h 2176606"/>
                <a:gd name="connsiteX463-5047" fmla="*/ 330992 w 3336130"/>
                <a:gd name="connsiteY463-5048" fmla="*/ 466725 h 2176606"/>
                <a:gd name="connsiteX464-5049" fmla="*/ 297655 w 3336130"/>
                <a:gd name="connsiteY464-5050" fmla="*/ 485775 h 2176606"/>
                <a:gd name="connsiteX465-5051" fmla="*/ 283367 w 3336130"/>
                <a:gd name="connsiteY465-5052" fmla="*/ 490537 h 2176606"/>
                <a:gd name="connsiteX466-5053" fmla="*/ 245267 w 3336130"/>
                <a:gd name="connsiteY466-5054" fmla="*/ 514350 h 2176606"/>
                <a:gd name="connsiteX467-5055" fmla="*/ 230980 w 3336130"/>
                <a:gd name="connsiteY467-5056" fmla="*/ 519112 h 2176606"/>
                <a:gd name="connsiteX468-5057" fmla="*/ 216692 w 3336130"/>
                <a:gd name="connsiteY468-5058" fmla="*/ 523875 h 2176606"/>
                <a:gd name="connsiteX469-5059" fmla="*/ 221455 w 3336130"/>
                <a:gd name="connsiteY469-5060" fmla="*/ 495300 h 2176606"/>
                <a:gd name="connsiteX470-5061" fmla="*/ 250030 w 3336130"/>
                <a:gd name="connsiteY470-5062" fmla="*/ 476250 h 2176606"/>
                <a:gd name="connsiteX471-5063" fmla="*/ 259555 w 3336130"/>
                <a:gd name="connsiteY471-5064" fmla="*/ 461962 h 2176606"/>
                <a:gd name="connsiteX472-5065" fmla="*/ 288130 w 3336130"/>
                <a:gd name="connsiteY472-5066" fmla="*/ 452437 h 2176606"/>
                <a:gd name="connsiteX473-5067" fmla="*/ 297655 w 3336130"/>
                <a:gd name="connsiteY473-5068" fmla="*/ 438150 h 2176606"/>
                <a:gd name="connsiteX474-5069" fmla="*/ 307180 w 3336130"/>
                <a:gd name="connsiteY474-5070" fmla="*/ 414337 h 2176606"/>
                <a:gd name="connsiteX475-5071" fmla="*/ 269080 w 3336130"/>
                <a:gd name="connsiteY475-5072" fmla="*/ 419100 h 2176606"/>
                <a:gd name="connsiteX476-5073" fmla="*/ 254792 w 3336130"/>
                <a:gd name="connsiteY476-5074" fmla="*/ 423862 h 2176606"/>
                <a:gd name="connsiteX477-5075" fmla="*/ 235742 w 3336130"/>
                <a:gd name="connsiteY477-5076" fmla="*/ 419100 h 2176606"/>
                <a:gd name="connsiteX478-5077" fmla="*/ 221455 w 3336130"/>
                <a:gd name="connsiteY478-5078" fmla="*/ 409575 h 2176606"/>
                <a:gd name="connsiteX479-5079" fmla="*/ 164305 w 3336130"/>
                <a:gd name="connsiteY479-5080" fmla="*/ 400050 h 2176606"/>
                <a:gd name="connsiteX480-5081" fmla="*/ 159542 w 3336130"/>
                <a:gd name="connsiteY480-5082" fmla="*/ 376237 h 2176606"/>
                <a:gd name="connsiteX481-5083" fmla="*/ 116680 w 3336130"/>
                <a:gd name="connsiteY481-5084" fmla="*/ 381000 h 2176606"/>
                <a:gd name="connsiteX482-5085" fmla="*/ 102392 w 3336130"/>
                <a:gd name="connsiteY482-5086" fmla="*/ 376237 h 2176606"/>
                <a:gd name="connsiteX483-5087" fmla="*/ 92867 w 3336130"/>
                <a:gd name="connsiteY483-5088" fmla="*/ 361950 h 2176606"/>
                <a:gd name="connsiteX484-5089" fmla="*/ 78580 w 3336130"/>
                <a:gd name="connsiteY484-5090" fmla="*/ 357187 h 2176606"/>
                <a:gd name="connsiteX485-5091" fmla="*/ 73817 w 3336130"/>
                <a:gd name="connsiteY485-5092" fmla="*/ 342900 h 2176606"/>
                <a:gd name="connsiteX486-5093" fmla="*/ 59530 w 3336130"/>
                <a:gd name="connsiteY486-5094" fmla="*/ 333375 h 2176606"/>
                <a:gd name="connsiteX487-5095" fmla="*/ 50005 w 3336130"/>
                <a:gd name="connsiteY487-5096" fmla="*/ 319087 h 2176606"/>
                <a:gd name="connsiteX488-5097" fmla="*/ 54767 w 3336130"/>
                <a:gd name="connsiteY488-5098" fmla="*/ 304800 h 2176606"/>
                <a:gd name="connsiteX489-5099" fmla="*/ 111917 w 3336130"/>
                <a:gd name="connsiteY489-5100" fmla="*/ 276225 h 2176606"/>
                <a:gd name="connsiteX490-5101" fmla="*/ 130967 w 3336130"/>
                <a:gd name="connsiteY490-5102" fmla="*/ 271462 h 2176606"/>
                <a:gd name="connsiteX491-5103" fmla="*/ 164305 w 3336130"/>
                <a:gd name="connsiteY491-5104" fmla="*/ 266700 h 2176606"/>
                <a:gd name="connsiteX492-5105" fmla="*/ 192880 w 3336130"/>
                <a:gd name="connsiteY492-5106" fmla="*/ 257175 h 2176606"/>
                <a:gd name="connsiteX493-5107" fmla="*/ 207167 w 3336130"/>
                <a:gd name="connsiteY493-5108" fmla="*/ 252412 h 2176606"/>
                <a:gd name="connsiteX494-5109" fmla="*/ 197642 w 3336130"/>
                <a:gd name="connsiteY494-5110" fmla="*/ 214312 h 2176606"/>
                <a:gd name="connsiteX495-5111" fmla="*/ 183355 w 3336130"/>
                <a:gd name="connsiteY495-5112" fmla="*/ 209550 h 2176606"/>
                <a:gd name="connsiteX496-5113" fmla="*/ 173830 w 3336130"/>
                <a:gd name="connsiteY496-5114" fmla="*/ 223837 h 2176606"/>
                <a:gd name="connsiteX497-5115" fmla="*/ 159542 w 3336130"/>
                <a:gd name="connsiteY497-5116" fmla="*/ 228600 h 2176606"/>
                <a:gd name="connsiteX498-5117" fmla="*/ 130967 w 3336130"/>
                <a:gd name="connsiteY498-5118" fmla="*/ 223837 h 2176606"/>
                <a:gd name="connsiteX499-5119" fmla="*/ 116680 w 3336130"/>
                <a:gd name="connsiteY499-5120" fmla="*/ 219075 h 2176606"/>
                <a:gd name="connsiteX500-5121" fmla="*/ 69055 w 3336130"/>
                <a:gd name="connsiteY500-5122" fmla="*/ 228600 h 2176606"/>
                <a:gd name="connsiteX501-5123" fmla="*/ 35717 w 3336130"/>
                <a:gd name="connsiteY501-5124" fmla="*/ 214312 h 2176606"/>
                <a:gd name="connsiteX502-5125" fmla="*/ 16667 w 3336130"/>
                <a:gd name="connsiteY502-5126" fmla="*/ 195262 h 2176606"/>
                <a:gd name="connsiteX503-5127" fmla="*/ 2380 w 3336130"/>
                <a:gd name="connsiteY503-5128" fmla="*/ 204787 h 2176606"/>
                <a:gd name="connsiteX504-5129" fmla="*/ 7142 w 3336130"/>
                <a:gd name="connsiteY504-5130" fmla="*/ 180975 h 2176606"/>
                <a:gd name="connsiteX505-5131" fmla="*/ 59530 w 3336130"/>
                <a:gd name="connsiteY505-5132" fmla="*/ 176212 h 2176606"/>
                <a:gd name="connsiteX506-5133" fmla="*/ 88105 w 3336130"/>
                <a:gd name="connsiteY506-5134" fmla="*/ 166687 h 2176606"/>
                <a:gd name="connsiteX507-5135" fmla="*/ 145255 w 3336130"/>
                <a:gd name="connsiteY507-5136" fmla="*/ 176212 h 2176606"/>
                <a:gd name="connsiteX508-5137" fmla="*/ 178592 w 3336130"/>
                <a:gd name="connsiteY508-5138" fmla="*/ 166687 h 2176606"/>
                <a:gd name="connsiteX509-5139" fmla="*/ 192880 w 3336130"/>
                <a:gd name="connsiteY509-5140" fmla="*/ 157162 h 2176606"/>
                <a:gd name="connsiteX510-5141" fmla="*/ 116680 w 3336130"/>
                <a:gd name="connsiteY510-5142" fmla="*/ 138112 h 2176606"/>
                <a:gd name="connsiteX511-5143" fmla="*/ 107155 w 3336130"/>
                <a:gd name="connsiteY511-5144" fmla="*/ 123825 h 2176606"/>
                <a:gd name="connsiteX512-5145" fmla="*/ 73817 w 3336130"/>
                <a:gd name="connsiteY512-5146" fmla="*/ 104775 h 2176606"/>
                <a:gd name="connsiteX513-5147" fmla="*/ 54767 w 3336130"/>
                <a:gd name="connsiteY513-5148" fmla="*/ 80962 h 2176606"/>
                <a:gd name="connsiteX514-5149" fmla="*/ 45242 w 3336130"/>
                <a:gd name="connsiteY514-5150" fmla="*/ 85725 h 2176606"/>
                <a:gd name="connsiteX0-5151" fmla="*/ 45242 w 3336130"/>
                <a:gd name="connsiteY0-5152" fmla="*/ 85725 h 2176819"/>
                <a:gd name="connsiteX1-5153" fmla="*/ 45242 w 3336130"/>
                <a:gd name="connsiteY1-5154" fmla="*/ 85725 h 2176819"/>
                <a:gd name="connsiteX2-5155" fmla="*/ 88105 w 3336130"/>
                <a:gd name="connsiteY2-5156" fmla="*/ 80962 h 2176819"/>
                <a:gd name="connsiteX3-5157" fmla="*/ 116680 w 3336130"/>
                <a:gd name="connsiteY3-5158" fmla="*/ 71437 h 2176819"/>
                <a:gd name="connsiteX4-5159" fmla="*/ 130967 w 3336130"/>
                <a:gd name="connsiteY4-5160" fmla="*/ 66675 h 2176819"/>
                <a:gd name="connsiteX5-5161" fmla="*/ 140492 w 3336130"/>
                <a:gd name="connsiteY5-5162" fmla="*/ 52387 h 2176819"/>
                <a:gd name="connsiteX6-5163" fmla="*/ 197642 w 3336130"/>
                <a:gd name="connsiteY6-5164" fmla="*/ 23812 h 2176819"/>
                <a:gd name="connsiteX7-5165" fmla="*/ 230980 w 3336130"/>
                <a:gd name="connsiteY7-5166" fmla="*/ 19050 h 2176819"/>
                <a:gd name="connsiteX8-5167" fmla="*/ 245267 w 3336130"/>
                <a:gd name="connsiteY8-5168" fmla="*/ 14287 h 2176819"/>
                <a:gd name="connsiteX9-5169" fmla="*/ 335755 w 3336130"/>
                <a:gd name="connsiteY9-5170" fmla="*/ 4762 h 2176819"/>
                <a:gd name="connsiteX10-5171" fmla="*/ 350042 w 3336130"/>
                <a:gd name="connsiteY10-5172" fmla="*/ 0 h 2176819"/>
                <a:gd name="connsiteX11-5173" fmla="*/ 402430 w 3336130"/>
                <a:gd name="connsiteY11-5174" fmla="*/ 14287 h 2176819"/>
                <a:gd name="connsiteX12-5175" fmla="*/ 421480 w 3336130"/>
                <a:gd name="connsiteY12-5176" fmla="*/ 19050 h 2176819"/>
                <a:gd name="connsiteX13-5177" fmla="*/ 454817 w 3336130"/>
                <a:gd name="connsiteY13-5178" fmla="*/ 28575 h 2176819"/>
                <a:gd name="connsiteX14-5179" fmla="*/ 545305 w 3336130"/>
                <a:gd name="connsiteY14-5180" fmla="*/ 28575 h 2176819"/>
                <a:gd name="connsiteX15-5181" fmla="*/ 564355 w 3336130"/>
                <a:gd name="connsiteY15-5182" fmla="*/ 33337 h 2176819"/>
                <a:gd name="connsiteX16-5183" fmla="*/ 650080 w 3336130"/>
                <a:gd name="connsiteY16-5184" fmla="*/ 38100 h 2176819"/>
                <a:gd name="connsiteX17-5185" fmla="*/ 664367 w 3336130"/>
                <a:gd name="connsiteY17-5186" fmla="*/ 42862 h 2176819"/>
                <a:gd name="connsiteX18-5187" fmla="*/ 702467 w 3336130"/>
                <a:gd name="connsiteY18-5188" fmla="*/ 52387 h 2176819"/>
                <a:gd name="connsiteX19-5189" fmla="*/ 750092 w 3336130"/>
                <a:gd name="connsiteY19-5190" fmla="*/ 47625 h 2176819"/>
                <a:gd name="connsiteX20-5191" fmla="*/ 792955 w 3336130"/>
                <a:gd name="connsiteY20-5192" fmla="*/ 52387 h 2176819"/>
                <a:gd name="connsiteX21-5193" fmla="*/ 888205 w 3336130"/>
                <a:gd name="connsiteY21-5194" fmla="*/ 61912 h 2176819"/>
                <a:gd name="connsiteX22-5195" fmla="*/ 959642 w 3336130"/>
                <a:gd name="connsiteY22-5196" fmla="*/ 66675 h 2176819"/>
                <a:gd name="connsiteX23-5197" fmla="*/ 978692 w 3336130"/>
                <a:gd name="connsiteY23-5198" fmla="*/ 61912 h 2176819"/>
                <a:gd name="connsiteX24-5199" fmla="*/ 1007267 w 3336130"/>
                <a:gd name="connsiteY24-5200" fmla="*/ 52387 h 2176819"/>
                <a:gd name="connsiteX25-5201" fmla="*/ 1073942 w 3336130"/>
                <a:gd name="connsiteY25-5202" fmla="*/ 47625 h 2176819"/>
                <a:gd name="connsiteX26-5203" fmla="*/ 1121567 w 3336130"/>
                <a:gd name="connsiteY26-5204" fmla="*/ 33337 h 2176819"/>
                <a:gd name="connsiteX27-5205" fmla="*/ 1135855 w 3336130"/>
                <a:gd name="connsiteY27-5206" fmla="*/ 28575 h 2176819"/>
                <a:gd name="connsiteX28-5207" fmla="*/ 1131092 w 3336130"/>
                <a:gd name="connsiteY28-5208" fmla="*/ 42862 h 2176819"/>
                <a:gd name="connsiteX29-5209" fmla="*/ 1169192 w 3336130"/>
                <a:gd name="connsiteY29-5210" fmla="*/ 52387 h 2176819"/>
                <a:gd name="connsiteX30-5211" fmla="*/ 1188242 w 3336130"/>
                <a:gd name="connsiteY30-5212" fmla="*/ 28575 h 2176819"/>
                <a:gd name="connsiteX31-5213" fmla="*/ 1216817 w 3336130"/>
                <a:gd name="connsiteY31-5214" fmla="*/ 38100 h 2176819"/>
                <a:gd name="connsiteX32-5215" fmla="*/ 1245392 w 3336130"/>
                <a:gd name="connsiteY32-5216" fmla="*/ 47625 h 2176819"/>
                <a:gd name="connsiteX33-5217" fmla="*/ 1259680 w 3336130"/>
                <a:gd name="connsiteY33-5218" fmla="*/ 57150 h 2176819"/>
                <a:gd name="connsiteX34-5219" fmla="*/ 1316830 w 3336130"/>
                <a:gd name="connsiteY34-5220" fmla="*/ 52387 h 2176819"/>
                <a:gd name="connsiteX35-5221" fmla="*/ 1331117 w 3336130"/>
                <a:gd name="connsiteY35-5222" fmla="*/ 47625 h 2176819"/>
                <a:gd name="connsiteX36-5223" fmla="*/ 1388267 w 3336130"/>
                <a:gd name="connsiteY36-5224" fmla="*/ 52387 h 2176819"/>
                <a:gd name="connsiteX37-5225" fmla="*/ 1412080 w 3336130"/>
                <a:gd name="connsiteY37-5226" fmla="*/ 57150 h 2176819"/>
                <a:gd name="connsiteX38-5227" fmla="*/ 1426367 w 3336130"/>
                <a:gd name="connsiteY38-5228" fmla="*/ 61912 h 2176819"/>
                <a:gd name="connsiteX39-5229" fmla="*/ 1473992 w 3336130"/>
                <a:gd name="connsiteY39-5230" fmla="*/ 66675 h 2176819"/>
                <a:gd name="connsiteX40-5231" fmla="*/ 1559717 w 3336130"/>
                <a:gd name="connsiteY40-5232" fmla="*/ 80962 h 2176819"/>
                <a:gd name="connsiteX41-5233" fmla="*/ 1583530 w 3336130"/>
                <a:gd name="connsiteY41-5234" fmla="*/ 100012 h 2176819"/>
                <a:gd name="connsiteX42-5235" fmla="*/ 1569242 w 3336130"/>
                <a:gd name="connsiteY42-5236" fmla="*/ 104775 h 2176819"/>
                <a:gd name="connsiteX43-5237" fmla="*/ 1650205 w 3336130"/>
                <a:gd name="connsiteY43-5238" fmla="*/ 114300 h 2176819"/>
                <a:gd name="connsiteX44-5239" fmla="*/ 1688305 w 3336130"/>
                <a:gd name="connsiteY44-5240" fmla="*/ 109537 h 2176819"/>
                <a:gd name="connsiteX45-5241" fmla="*/ 1754980 w 3336130"/>
                <a:gd name="connsiteY45-5242" fmla="*/ 114300 h 2176819"/>
                <a:gd name="connsiteX46-5243" fmla="*/ 1783555 w 3336130"/>
                <a:gd name="connsiteY46-5244" fmla="*/ 133350 h 2176819"/>
                <a:gd name="connsiteX47-5245" fmla="*/ 1778792 w 3336130"/>
                <a:gd name="connsiteY47-5246" fmla="*/ 95250 h 2176819"/>
                <a:gd name="connsiteX48-5247" fmla="*/ 1807367 w 3336130"/>
                <a:gd name="connsiteY48-5248" fmla="*/ 85725 h 2176819"/>
                <a:gd name="connsiteX49-5249" fmla="*/ 1821655 w 3336130"/>
                <a:gd name="connsiteY49-5250" fmla="*/ 76200 h 2176819"/>
                <a:gd name="connsiteX50-5251" fmla="*/ 1854992 w 3336130"/>
                <a:gd name="connsiteY50-5252" fmla="*/ 90487 h 2176819"/>
                <a:gd name="connsiteX51-5253" fmla="*/ 1883567 w 3336130"/>
                <a:gd name="connsiteY51-5254" fmla="*/ 100012 h 2176819"/>
                <a:gd name="connsiteX52-5255" fmla="*/ 1926430 w 3336130"/>
                <a:gd name="connsiteY52-5256" fmla="*/ 104775 h 2176819"/>
                <a:gd name="connsiteX53-5257" fmla="*/ 1950242 w 3336130"/>
                <a:gd name="connsiteY53-5258" fmla="*/ 109537 h 2176819"/>
                <a:gd name="connsiteX54-5259" fmla="*/ 1978817 w 3336130"/>
                <a:gd name="connsiteY54-5260" fmla="*/ 114300 h 2176819"/>
                <a:gd name="connsiteX55-5261" fmla="*/ 2078830 w 3336130"/>
                <a:gd name="connsiteY55-5262" fmla="*/ 109537 h 2176819"/>
                <a:gd name="connsiteX56-5263" fmla="*/ 2083592 w 3336130"/>
                <a:gd name="connsiteY56-5264" fmla="*/ 95250 h 2176819"/>
                <a:gd name="connsiteX57-5265" fmla="*/ 2064542 w 3336130"/>
                <a:gd name="connsiteY57-5266" fmla="*/ 71437 h 2176819"/>
                <a:gd name="connsiteX58-5267" fmla="*/ 2050255 w 3336130"/>
                <a:gd name="connsiteY58-5268" fmla="*/ 76200 h 2176819"/>
                <a:gd name="connsiteX59-5269" fmla="*/ 2055017 w 3336130"/>
                <a:gd name="connsiteY59-5270" fmla="*/ 47625 h 2176819"/>
                <a:gd name="connsiteX60-5271" fmla="*/ 2093117 w 3336130"/>
                <a:gd name="connsiteY60-5272" fmla="*/ 42862 h 2176819"/>
                <a:gd name="connsiteX61-5273" fmla="*/ 2107405 w 3336130"/>
                <a:gd name="connsiteY61-5274" fmla="*/ 38100 h 2176819"/>
                <a:gd name="connsiteX62-5275" fmla="*/ 2116930 w 3336130"/>
                <a:gd name="connsiteY62-5276" fmla="*/ 52387 h 2176819"/>
                <a:gd name="connsiteX63-5277" fmla="*/ 2131217 w 3336130"/>
                <a:gd name="connsiteY63-5278" fmla="*/ 61912 h 2176819"/>
                <a:gd name="connsiteX64-5279" fmla="*/ 2140742 w 3336130"/>
                <a:gd name="connsiteY64-5280" fmla="*/ 76200 h 2176819"/>
                <a:gd name="connsiteX65-5281" fmla="*/ 2140742 w 3336130"/>
                <a:gd name="connsiteY65-5282" fmla="*/ 119062 h 2176819"/>
                <a:gd name="connsiteX66-5283" fmla="*/ 2155030 w 3336130"/>
                <a:gd name="connsiteY66-5284" fmla="*/ 123825 h 2176819"/>
                <a:gd name="connsiteX67-5285" fmla="*/ 2178842 w 3336130"/>
                <a:gd name="connsiteY67-5286" fmla="*/ 104775 h 2176819"/>
                <a:gd name="connsiteX68-5287" fmla="*/ 2183605 w 3336130"/>
                <a:gd name="connsiteY68-5288" fmla="*/ 90487 h 2176819"/>
                <a:gd name="connsiteX69-5289" fmla="*/ 2197892 w 3336130"/>
                <a:gd name="connsiteY69-5290" fmla="*/ 85725 h 2176819"/>
                <a:gd name="connsiteX70-5291" fmla="*/ 2202655 w 3336130"/>
                <a:gd name="connsiteY70-5292" fmla="*/ 71437 h 2176819"/>
                <a:gd name="connsiteX71-5293" fmla="*/ 2216942 w 3336130"/>
                <a:gd name="connsiteY71-5294" fmla="*/ 66675 h 2176819"/>
                <a:gd name="connsiteX72-5295" fmla="*/ 2231230 w 3336130"/>
                <a:gd name="connsiteY72-5296" fmla="*/ 57150 h 2176819"/>
                <a:gd name="connsiteX73-5297" fmla="*/ 2259805 w 3336130"/>
                <a:gd name="connsiteY73-5298" fmla="*/ 47625 h 2176819"/>
                <a:gd name="connsiteX74-5299" fmla="*/ 2274092 w 3336130"/>
                <a:gd name="connsiteY74-5300" fmla="*/ 52387 h 2176819"/>
                <a:gd name="connsiteX75-5301" fmla="*/ 2283617 w 3336130"/>
                <a:gd name="connsiteY75-5302" fmla="*/ 66675 h 2176819"/>
                <a:gd name="connsiteX76-5303" fmla="*/ 2297905 w 3336130"/>
                <a:gd name="connsiteY76-5304" fmla="*/ 76200 h 2176819"/>
                <a:gd name="connsiteX77-5305" fmla="*/ 2321717 w 3336130"/>
                <a:gd name="connsiteY77-5306" fmla="*/ 95250 h 2176819"/>
                <a:gd name="connsiteX78-5307" fmla="*/ 2340767 w 3336130"/>
                <a:gd name="connsiteY78-5308" fmla="*/ 66675 h 2176819"/>
                <a:gd name="connsiteX79-5309" fmla="*/ 2369342 w 3336130"/>
                <a:gd name="connsiteY79-5310" fmla="*/ 71437 h 2176819"/>
                <a:gd name="connsiteX80-5311" fmla="*/ 2374105 w 3336130"/>
                <a:gd name="connsiteY80-5312" fmla="*/ 85725 h 2176819"/>
                <a:gd name="connsiteX81-5313" fmla="*/ 2359817 w 3336130"/>
                <a:gd name="connsiteY81-5314" fmla="*/ 119062 h 2176819"/>
                <a:gd name="connsiteX82-5315" fmla="*/ 2402680 w 3336130"/>
                <a:gd name="connsiteY82-5316" fmla="*/ 123825 h 2176819"/>
                <a:gd name="connsiteX83-5317" fmla="*/ 2416967 w 3336130"/>
                <a:gd name="connsiteY83-5318" fmla="*/ 133350 h 2176819"/>
                <a:gd name="connsiteX84-5319" fmla="*/ 2421730 w 3336130"/>
                <a:gd name="connsiteY84-5320" fmla="*/ 119062 h 2176819"/>
                <a:gd name="connsiteX85-5321" fmla="*/ 2445542 w 3336130"/>
                <a:gd name="connsiteY85-5322" fmla="*/ 95250 h 2176819"/>
                <a:gd name="connsiteX86-5323" fmla="*/ 2459830 w 3336130"/>
                <a:gd name="connsiteY86-5324" fmla="*/ 66675 h 2176819"/>
                <a:gd name="connsiteX87-5325" fmla="*/ 2464592 w 3336130"/>
                <a:gd name="connsiteY87-5326" fmla="*/ 52387 h 2176819"/>
                <a:gd name="connsiteX88-5327" fmla="*/ 2545555 w 3336130"/>
                <a:gd name="connsiteY88-5328" fmla="*/ 57150 h 2176819"/>
                <a:gd name="connsiteX89-5329" fmla="*/ 2559842 w 3336130"/>
                <a:gd name="connsiteY89-5330" fmla="*/ 61912 h 2176819"/>
                <a:gd name="connsiteX90-5331" fmla="*/ 2569367 w 3336130"/>
                <a:gd name="connsiteY90-5332" fmla="*/ 76200 h 2176819"/>
                <a:gd name="connsiteX91-5333" fmla="*/ 2555080 w 3336130"/>
                <a:gd name="connsiteY91-5334" fmla="*/ 85725 h 2176819"/>
                <a:gd name="connsiteX92-5335" fmla="*/ 2569367 w 3336130"/>
                <a:gd name="connsiteY92-5336" fmla="*/ 123825 h 2176819"/>
                <a:gd name="connsiteX93-5337" fmla="*/ 2583655 w 3336130"/>
                <a:gd name="connsiteY93-5338" fmla="*/ 133350 h 2176819"/>
                <a:gd name="connsiteX94-5339" fmla="*/ 2550317 w 3336130"/>
                <a:gd name="connsiteY94-5340" fmla="*/ 142875 h 2176819"/>
                <a:gd name="connsiteX95-5341" fmla="*/ 2521742 w 3336130"/>
                <a:gd name="connsiteY95-5342" fmla="*/ 152400 h 2176819"/>
                <a:gd name="connsiteX96-5343" fmla="*/ 2507455 w 3336130"/>
                <a:gd name="connsiteY96-5344" fmla="*/ 157162 h 2176819"/>
                <a:gd name="connsiteX97-5345" fmla="*/ 2493167 w 3336130"/>
                <a:gd name="connsiteY97-5346" fmla="*/ 166687 h 2176819"/>
                <a:gd name="connsiteX98-5347" fmla="*/ 2436017 w 3336130"/>
                <a:gd name="connsiteY98-5348" fmla="*/ 157162 h 2176819"/>
                <a:gd name="connsiteX99-5349" fmla="*/ 2416967 w 3336130"/>
                <a:gd name="connsiteY99-5350" fmla="*/ 185737 h 2176819"/>
                <a:gd name="connsiteX100-5351" fmla="*/ 2402680 w 3336130"/>
                <a:gd name="connsiteY100-5352" fmla="*/ 195262 h 2176819"/>
                <a:gd name="connsiteX101-5353" fmla="*/ 2393155 w 3336130"/>
                <a:gd name="connsiteY101-5354" fmla="*/ 223837 h 2176819"/>
                <a:gd name="connsiteX102-5355" fmla="*/ 2364580 w 3336130"/>
                <a:gd name="connsiteY102-5356" fmla="*/ 238125 h 2176819"/>
                <a:gd name="connsiteX103-5357" fmla="*/ 2293142 w 3336130"/>
                <a:gd name="connsiteY103-5358" fmla="*/ 252412 h 2176819"/>
                <a:gd name="connsiteX104-5359" fmla="*/ 2288380 w 3336130"/>
                <a:gd name="connsiteY104-5360" fmla="*/ 266700 h 2176819"/>
                <a:gd name="connsiteX105-5361" fmla="*/ 2259805 w 3336130"/>
                <a:gd name="connsiteY105-5362" fmla="*/ 280987 h 2176819"/>
                <a:gd name="connsiteX106-5363" fmla="*/ 2231230 w 3336130"/>
                <a:gd name="connsiteY106-5364" fmla="*/ 300037 h 2176819"/>
                <a:gd name="connsiteX107-5365" fmla="*/ 2212180 w 3336130"/>
                <a:gd name="connsiteY107-5366" fmla="*/ 309562 h 2176819"/>
                <a:gd name="connsiteX108-5367" fmla="*/ 2197892 w 3336130"/>
                <a:gd name="connsiteY108-5368" fmla="*/ 323850 h 2176819"/>
                <a:gd name="connsiteX109-5369" fmla="*/ 2193130 w 3336130"/>
                <a:gd name="connsiteY109-5370" fmla="*/ 338137 h 2176819"/>
                <a:gd name="connsiteX110-5371" fmla="*/ 2183605 w 3336130"/>
                <a:gd name="connsiteY110-5372" fmla="*/ 371475 h 2176819"/>
                <a:gd name="connsiteX111-5373" fmla="*/ 2174080 w 3336130"/>
                <a:gd name="connsiteY111-5374" fmla="*/ 385762 h 2176819"/>
                <a:gd name="connsiteX112-5375" fmla="*/ 2178842 w 3336130"/>
                <a:gd name="connsiteY112-5376" fmla="*/ 419100 h 2176819"/>
                <a:gd name="connsiteX113-5377" fmla="*/ 2207417 w 3336130"/>
                <a:gd name="connsiteY113-5378" fmla="*/ 428625 h 2176819"/>
                <a:gd name="connsiteX114-5379" fmla="*/ 2216942 w 3336130"/>
                <a:gd name="connsiteY114-5380" fmla="*/ 442912 h 2176819"/>
                <a:gd name="connsiteX115-5381" fmla="*/ 2231230 w 3336130"/>
                <a:gd name="connsiteY115-5382" fmla="*/ 447675 h 2176819"/>
                <a:gd name="connsiteX116-5383" fmla="*/ 2264567 w 3336130"/>
                <a:gd name="connsiteY116-5384" fmla="*/ 481012 h 2176819"/>
                <a:gd name="connsiteX117-5385" fmla="*/ 2297905 w 3336130"/>
                <a:gd name="connsiteY117-5386" fmla="*/ 476250 h 2176819"/>
                <a:gd name="connsiteX118-5387" fmla="*/ 2345530 w 3336130"/>
                <a:gd name="connsiteY118-5388" fmla="*/ 485775 h 2176819"/>
                <a:gd name="connsiteX119-5389" fmla="*/ 2355055 w 3336130"/>
                <a:gd name="connsiteY119-5390" fmla="*/ 500062 h 2176819"/>
                <a:gd name="connsiteX120-5391" fmla="*/ 2383630 w 3336130"/>
                <a:gd name="connsiteY120-5392" fmla="*/ 509587 h 2176819"/>
                <a:gd name="connsiteX121-5393" fmla="*/ 2440780 w 3336130"/>
                <a:gd name="connsiteY121-5394" fmla="*/ 523875 h 2176819"/>
                <a:gd name="connsiteX122-5395" fmla="*/ 2469355 w 3336130"/>
                <a:gd name="connsiteY122-5396" fmla="*/ 533400 h 2176819"/>
                <a:gd name="connsiteX123-5397" fmla="*/ 2483642 w 3336130"/>
                <a:gd name="connsiteY123-5398" fmla="*/ 538162 h 2176819"/>
                <a:gd name="connsiteX124-5399" fmla="*/ 2540792 w 3336130"/>
                <a:gd name="connsiteY124-5400" fmla="*/ 542925 h 2176819"/>
                <a:gd name="connsiteX125-5401" fmla="*/ 2550317 w 3336130"/>
                <a:gd name="connsiteY125-5402" fmla="*/ 571500 h 2176819"/>
                <a:gd name="connsiteX126-5403" fmla="*/ 2559842 w 3336130"/>
                <a:gd name="connsiteY126-5404" fmla="*/ 604837 h 2176819"/>
                <a:gd name="connsiteX127-5405" fmla="*/ 2578892 w 3336130"/>
                <a:gd name="connsiteY127-5406" fmla="*/ 609600 h 2176819"/>
                <a:gd name="connsiteX128-5407" fmla="*/ 2578892 w 3336130"/>
                <a:gd name="connsiteY128-5408" fmla="*/ 628650 h 2176819"/>
                <a:gd name="connsiteX129-5409" fmla="*/ 2588417 w 3336130"/>
                <a:gd name="connsiteY129-5410" fmla="*/ 642937 h 2176819"/>
                <a:gd name="connsiteX130-5411" fmla="*/ 2616992 w 3336130"/>
                <a:gd name="connsiteY130-5412" fmla="*/ 661987 h 2176819"/>
                <a:gd name="connsiteX131-5413" fmla="*/ 2650330 w 3336130"/>
                <a:gd name="connsiteY131-5414" fmla="*/ 642937 h 2176819"/>
                <a:gd name="connsiteX132-5415" fmla="*/ 2640805 w 3336130"/>
                <a:gd name="connsiteY132-5416" fmla="*/ 590550 h 2176819"/>
                <a:gd name="connsiteX133-5417" fmla="*/ 2631280 w 3336130"/>
                <a:gd name="connsiteY133-5418" fmla="*/ 561975 h 2176819"/>
                <a:gd name="connsiteX134-5419" fmla="*/ 2674142 w 3336130"/>
                <a:gd name="connsiteY134-5420" fmla="*/ 547687 h 2176819"/>
                <a:gd name="connsiteX135-5421" fmla="*/ 2688430 w 3336130"/>
                <a:gd name="connsiteY135-5422" fmla="*/ 542925 h 2176819"/>
                <a:gd name="connsiteX136-5423" fmla="*/ 2702717 w 3336130"/>
                <a:gd name="connsiteY136-5424" fmla="*/ 533400 h 2176819"/>
                <a:gd name="connsiteX137-5425" fmla="*/ 2717005 w 3336130"/>
                <a:gd name="connsiteY137-5426" fmla="*/ 504825 h 2176819"/>
                <a:gd name="connsiteX138-5427" fmla="*/ 2726530 w 3336130"/>
                <a:gd name="connsiteY138-5428" fmla="*/ 490537 h 2176819"/>
                <a:gd name="connsiteX139-5429" fmla="*/ 2712242 w 3336130"/>
                <a:gd name="connsiteY139-5430" fmla="*/ 461962 h 2176819"/>
                <a:gd name="connsiteX140-5431" fmla="*/ 2697955 w 3336130"/>
                <a:gd name="connsiteY140-5432" fmla="*/ 452437 h 2176819"/>
                <a:gd name="connsiteX141-5433" fmla="*/ 2693192 w 3336130"/>
                <a:gd name="connsiteY141-5434" fmla="*/ 438150 h 2176819"/>
                <a:gd name="connsiteX142-5435" fmla="*/ 2664617 w 3336130"/>
                <a:gd name="connsiteY142-5436" fmla="*/ 428625 h 2176819"/>
                <a:gd name="connsiteX143-5437" fmla="*/ 2678905 w 3336130"/>
                <a:gd name="connsiteY143-5438" fmla="*/ 395287 h 2176819"/>
                <a:gd name="connsiteX144-5439" fmla="*/ 2688430 w 3336130"/>
                <a:gd name="connsiteY144-5440" fmla="*/ 366712 h 2176819"/>
                <a:gd name="connsiteX145-5441" fmla="*/ 2683667 w 3336130"/>
                <a:gd name="connsiteY145-5442" fmla="*/ 352425 h 2176819"/>
                <a:gd name="connsiteX146-5443" fmla="*/ 2693192 w 3336130"/>
                <a:gd name="connsiteY146-5444" fmla="*/ 323850 h 2176819"/>
                <a:gd name="connsiteX147-5445" fmla="*/ 2688430 w 3336130"/>
                <a:gd name="connsiteY147-5446" fmla="*/ 304800 h 2176819"/>
                <a:gd name="connsiteX148-5447" fmla="*/ 2688430 w 3336130"/>
                <a:gd name="connsiteY148-5448" fmla="*/ 295275 h 2176819"/>
                <a:gd name="connsiteX149-5449" fmla="*/ 2769392 w 3336130"/>
                <a:gd name="connsiteY149-5450" fmla="*/ 300037 h 2176819"/>
                <a:gd name="connsiteX150-5451" fmla="*/ 2797967 w 3336130"/>
                <a:gd name="connsiteY150-5452" fmla="*/ 309562 h 2176819"/>
                <a:gd name="connsiteX151-5453" fmla="*/ 2812255 w 3336130"/>
                <a:gd name="connsiteY151-5454" fmla="*/ 300037 h 2176819"/>
                <a:gd name="connsiteX152-5455" fmla="*/ 2840830 w 3336130"/>
                <a:gd name="connsiteY152-5456" fmla="*/ 323850 h 2176819"/>
                <a:gd name="connsiteX153-5457" fmla="*/ 2869405 w 3336130"/>
                <a:gd name="connsiteY153-5458" fmla="*/ 338137 h 2176819"/>
                <a:gd name="connsiteX154-5459" fmla="*/ 2883692 w 3336130"/>
                <a:gd name="connsiteY154-5460" fmla="*/ 347662 h 2176819"/>
                <a:gd name="connsiteX155-5461" fmla="*/ 2902742 w 3336130"/>
                <a:gd name="connsiteY155-5462" fmla="*/ 342900 h 2176819"/>
                <a:gd name="connsiteX156-5463" fmla="*/ 2921792 w 3336130"/>
                <a:gd name="connsiteY156-5464" fmla="*/ 347662 h 2176819"/>
                <a:gd name="connsiteX157-5465" fmla="*/ 2931317 w 3336130"/>
                <a:gd name="connsiteY157-5466" fmla="*/ 361950 h 2176819"/>
                <a:gd name="connsiteX158-5467" fmla="*/ 2921792 w 3336130"/>
                <a:gd name="connsiteY158-5468" fmla="*/ 395287 h 2176819"/>
                <a:gd name="connsiteX159-5469" fmla="*/ 2926555 w 3336130"/>
                <a:gd name="connsiteY159-5470" fmla="*/ 414337 h 2176819"/>
                <a:gd name="connsiteX160-5471" fmla="*/ 2955130 w 3336130"/>
                <a:gd name="connsiteY160-5472" fmla="*/ 423862 h 2176819"/>
                <a:gd name="connsiteX161-5473" fmla="*/ 2978942 w 3336130"/>
                <a:gd name="connsiteY161-5474" fmla="*/ 447675 h 2176819"/>
                <a:gd name="connsiteX162-5475" fmla="*/ 3002755 w 3336130"/>
                <a:gd name="connsiteY162-5476" fmla="*/ 442912 h 2176819"/>
                <a:gd name="connsiteX163-5477" fmla="*/ 3031330 w 3336130"/>
                <a:gd name="connsiteY163-5478" fmla="*/ 433387 h 2176819"/>
                <a:gd name="connsiteX164-5479" fmla="*/ 3050380 w 3336130"/>
                <a:gd name="connsiteY164-5480" fmla="*/ 404812 h 2176819"/>
                <a:gd name="connsiteX165-5481" fmla="*/ 3059905 w 3336130"/>
                <a:gd name="connsiteY165-5482" fmla="*/ 390525 h 2176819"/>
                <a:gd name="connsiteX166-5483" fmla="*/ 3074192 w 3336130"/>
                <a:gd name="connsiteY166-5484" fmla="*/ 381000 h 2176819"/>
                <a:gd name="connsiteX167-5485" fmla="*/ 3098005 w 3336130"/>
                <a:gd name="connsiteY167-5486" fmla="*/ 400050 h 2176819"/>
                <a:gd name="connsiteX168-5487" fmla="*/ 3126580 w 3336130"/>
                <a:gd name="connsiteY168-5488" fmla="*/ 419100 h 2176819"/>
                <a:gd name="connsiteX169-5489" fmla="*/ 3140867 w 3336130"/>
                <a:gd name="connsiteY169-5490" fmla="*/ 428625 h 2176819"/>
                <a:gd name="connsiteX170-5491" fmla="*/ 3159917 w 3336130"/>
                <a:gd name="connsiteY170-5492" fmla="*/ 457200 h 2176819"/>
                <a:gd name="connsiteX171-5493" fmla="*/ 3174205 w 3336130"/>
                <a:gd name="connsiteY171-5494" fmla="*/ 504825 h 2176819"/>
                <a:gd name="connsiteX172-5495" fmla="*/ 3178967 w 3336130"/>
                <a:gd name="connsiteY172-5496" fmla="*/ 519112 h 2176819"/>
                <a:gd name="connsiteX173-5497" fmla="*/ 3193255 w 3336130"/>
                <a:gd name="connsiteY173-5498" fmla="*/ 528637 h 2176819"/>
                <a:gd name="connsiteX174-5499" fmla="*/ 3221830 w 3336130"/>
                <a:gd name="connsiteY174-5500" fmla="*/ 538162 h 2176819"/>
                <a:gd name="connsiteX175-5501" fmla="*/ 3250405 w 3336130"/>
                <a:gd name="connsiteY175-5502" fmla="*/ 547687 h 2176819"/>
                <a:gd name="connsiteX176-5503" fmla="*/ 3264692 w 3336130"/>
                <a:gd name="connsiteY176-5504" fmla="*/ 552450 h 2176819"/>
                <a:gd name="connsiteX177-5505" fmla="*/ 3307555 w 3336130"/>
                <a:gd name="connsiteY177-5506" fmla="*/ 581025 h 2176819"/>
                <a:gd name="connsiteX178-5507" fmla="*/ 3321842 w 3336130"/>
                <a:gd name="connsiteY178-5508" fmla="*/ 590550 h 2176819"/>
                <a:gd name="connsiteX179-5509" fmla="*/ 3336130 w 3336130"/>
                <a:gd name="connsiteY179-5510" fmla="*/ 642937 h 2176819"/>
                <a:gd name="connsiteX180-5511" fmla="*/ 3331367 w 3336130"/>
                <a:gd name="connsiteY180-5512" fmla="*/ 657225 h 2176819"/>
                <a:gd name="connsiteX181-5513" fmla="*/ 3298030 w 3336130"/>
                <a:gd name="connsiteY181-5514" fmla="*/ 661987 h 2176819"/>
                <a:gd name="connsiteX182-5515" fmla="*/ 3283742 w 3336130"/>
                <a:gd name="connsiteY182-5516" fmla="*/ 671512 h 2176819"/>
                <a:gd name="connsiteX183-5517" fmla="*/ 3240880 w 3336130"/>
                <a:gd name="connsiteY183-5518" fmla="*/ 681037 h 2176819"/>
                <a:gd name="connsiteX184-5519" fmla="*/ 3226592 w 3336130"/>
                <a:gd name="connsiteY184-5520" fmla="*/ 695325 h 2176819"/>
                <a:gd name="connsiteX185-5521" fmla="*/ 3198017 w 3336130"/>
                <a:gd name="connsiteY185-5522" fmla="*/ 704850 h 2176819"/>
                <a:gd name="connsiteX186-5523" fmla="*/ 3183730 w 3336130"/>
                <a:gd name="connsiteY186-5524" fmla="*/ 714375 h 2176819"/>
                <a:gd name="connsiteX187-5525" fmla="*/ 3031330 w 3336130"/>
                <a:gd name="connsiteY187-5526" fmla="*/ 700087 h 2176819"/>
                <a:gd name="connsiteX188-5527" fmla="*/ 3002755 w 3336130"/>
                <a:gd name="connsiteY188-5528" fmla="*/ 709612 h 2176819"/>
                <a:gd name="connsiteX189-5529" fmla="*/ 2988467 w 3336130"/>
                <a:gd name="connsiteY189-5530" fmla="*/ 714375 h 2176819"/>
                <a:gd name="connsiteX190-5531" fmla="*/ 2978942 w 3336130"/>
                <a:gd name="connsiteY190-5532" fmla="*/ 742950 h 2176819"/>
                <a:gd name="connsiteX191-5533" fmla="*/ 2936080 w 3336130"/>
                <a:gd name="connsiteY191-5534" fmla="*/ 762000 h 2176819"/>
                <a:gd name="connsiteX192-5535" fmla="*/ 2926555 w 3336130"/>
                <a:gd name="connsiteY192-5536" fmla="*/ 776287 h 2176819"/>
                <a:gd name="connsiteX193-5537" fmla="*/ 2921792 w 3336130"/>
                <a:gd name="connsiteY193-5538" fmla="*/ 790575 h 2176819"/>
                <a:gd name="connsiteX194-5539" fmla="*/ 2902742 w 3336130"/>
                <a:gd name="connsiteY194-5540" fmla="*/ 819150 h 2176819"/>
                <a:gd name="connsiteX195-5541" fmla="*/ 2912267 w 3336130"/>
                <a:gd name="connsiteY195-5542" fmla="*/ 804862 h 2176819"/>
                <a:gd name="connsiteX196-5543" fmla="*/ 2926555 w 3336130"/>
                <a:gd name="connsiteY196-5544" fmla="*/ 795337 h 2176819"/>
                <a:gd name="connsiteX197-5545" fmla="*/ 2945605 w 3336130"/>
                <a:gd name="connsiteY197-5546" fmla="*/ 776287 h 2176819"/>
                <a:gd name="connsiteX198-5547" fmla="*/ 2974180 w 3336130"/>
                <a:gd name="connsiteY198-5548" fmla="*/ 757237 h 2176819"/>
                <a:gd name="connsiteX199-5549" fmla="*/ 3021805 w 3336130"/>
                <a:gd name="connsiteY199-5550" fmla="*/ 742950 h 2176819"/>
                <a:gd name="connsiteX200-5551" fmla="*/ 3045617 w 3336130"/>
                <a:gd name="connsiteY200-5552" fmla="*/ 747712 h 2176819"/>
                <a:gd name="connsiteX201-5553" fmla="*/ 3074192 w 3336130"/>
                <a:gd name="connsiteY201-5554" fmla="*/ 757237 h 2176819"/>
                <a:gd name="connsiteX202-5555" fmla="*/ 3074192 w 3336130"/>
                <a:gd name="connsiteY202-5556" fmla="*/ 823912 h 2176819"/>
                <a:gd name="connsiteX203-5557" fmla="*/ 3121817 w 3336130"/>
                <a:gd name="connsiteY203-5558" fmla="*/ 838200 h 2176819"/>
                <a:gd name="connsiteX204-5559" fmla="*/ 3155155 w 3336130"/>
                <a:gd name="connsiteY204-5560" fmla="*/ 842962 h 2176819"/>
                <a:gd name="connsiteX205-5561" fmla="*/ 3164680 w 3336130"/>
                <a:gd name="connsiteY205-5562" fmla="*/ 828675 h 2176819"/>
                <a:gd name="connsiteX206-5563" fmla="*/ 3183730 w 3336130"/>
                <a:gd name="connsiteY206-5564" fmla="*/ 823912 h 2176819"/>
                <a:gd name="connsiteX207-5565" fmla="*/ 3202780 w 3336130"/>
                <a:gd name="connsiteY207-5566" fmla="*/ 828675 h 2176819"/>
                <a:gd name="connsiteX208-5567" fmla="*/ 3198017 w 3336130"/>
                <a:gd name="connsiteY208-5568" fmla="*/ 852487 h 2176819"/>
                <a:gd name="connsiteX209-5569" fmla="*/ 3193255 w 3336130"/>
                <a:gd name="connsiteY209-5570" fmla="*/ 866775 h 2176819"/>
                <a:gd name="connsiteX210-5571" fmla="*/ 3178967 w 3336130"/>
                <a:gd name="connsiteY210-5572" fmla="*/ 871537 h 2176819"/>
                <a:gd name="connsiteX211-5573" fmla="*/ 3150392 w 3336130"/>
                <a:gd name="connsiteY211-5574" fmla="*/ 876300 h 2176819"/>
                <a:gd name="connsiteX212-5575" fmla="*/ 3136105 w 3336130"/>
                <a:gd name="connsiteY212-5576" fmla="*/ 885825 h 2176819"/>
                <a:gd name="connsiteX213-5577" fmla="*/ 3093242 w 3336130"/>
                <a:gd name="connsiteY213-5578" fmla="*/ 900112 h 2176819"/>
                <a:gd name="connsiteX214-5579" fmla="*/ 3078955 w 3336130"/>
                <a:gd name="connsiteY214-5580" fmla="*/ 904875 h 2176819"/>
                <a:gd name="connsiteX215-5581" fmla="*/ 3064667 w 3336130"/>
                <a:gd name="connsiteY215-5582" fmla="*/ 909637 h 2176819"/>
                <a:gd name="connsiteX216-5583" fmla="*/ 3036092 w 3336130"/>
                <a:gd name="connsiteY216-5584" fmla="*/ 928687 h 2176819"/>
                <a:gd name="connsiteX217-5585" fmla="*/ 3021805 w 3336130"/>
                <a:gd name="connsiteY217-5586" fmla="*/ 923925 h 2176819"/>
                <a:gd name="connsiteX218-5587" fmla="*/ 3045617 w 3336130"/>
                <a:gd name="connsiteY218-5588" fmla="*/ 890587 h 2176819"/>
                <a:gd name="connsiteX219-5589" fmla="*/ 3050380 w 3336130"/>
                <a:gd name="connsiteY219-5590" fmla="*/ 876300 h 2176819"/>
                <a:gd name="connsiteX220-5591" fmla="*/ 3012280 w 3336130"/>
                <a:gd name="connsiteY220-5592" fmla="*/ 876300 h 2176819"/>
                <a:gd name="connsiteX221-5593" fmla="*/ 3002755 w 3336130"/>
                <a:gd name="connsiteY221-5594" fmla="*/ 890587 h 2176819"/>
                <a:gd name="connsiteX222-5595" fmla="*/ 2959892 w 3336130"/>
                <a:gd name="connsiteY222-5596" fmla="*/ 909637 h 2176819"/>
                <a:gd name="connsiteX223-5597" fmla="*/ 2945605 w 3336130"/>
                <a:gd name="connsiteY223-5598" fmla="*/ 914400 h 2176819"/>
                <a:gd name="connsiteX224-5599" fmla="*/ 2917030 w 3336130"/>
                <a:gd name="connsiteY224-5600" fmla="*/ 923925 h 2176819"/>
                <a:gd name="connsiteX225-5601" fmla="*/ 2902742 w 3336130"/>
                <a:gd name="connsiteY225-5602" fmla="*/ 928687 h 2176819"/>
                <a:gd name="connsiteX226-5603" fmla="*/ 2888455 w 3336130"/>
                <a:gd name="connsiteY226-5604" fmla="*/ 981075 h 2176819"/>
                <a:gd name="connsiteX227-5605" fmla="*/ 2902742 w 3336130"/>
                <a:gd name="connsiteY227-5606" fmla="*/ 990600 h 2176819"/>
                <a:gd name="connsiteX228-5607" fmla="*/ 2888455 w 3336130"/>
                <a:gd name="connsiteY228-5608" fmla="*/ 1000125 h 2176819"/>
                <a:gd name="connsiteX229-5609" fmla="*/ 2859880 w 3336130"/>
                <a:gd name="connsiteY229-5610" fmla="*/ 1009650 h 2176819"/>
                <a:gd name="connsiteX230-5611" fmla="*/ 2831305 w 3336130"/>
                <a:gd name="connsiteY230-5612" fmla="*/ 1019175 h 2176819"/>
                <a:gd name="connsiteX231-5613" fmla="*/ 2817017 w 3336130"/>
                <a:gd name="connsiteY231-5614" fmla="*/ 1023937 h 2176819"/>
                <a:gd name="connsiteX232-5615" fmla="*/ 2802730 w 3336130"/>
                <a:gd name="connsiteY232-5616" fmla="*/ 1028700 h 2176819"/>
                <a:gd name="connsiteX233-5617" fmla="*/ 2778917 w 3336130"/>
                <a:gd name="connsiteY233-5618" fmla="*/ 1066800 h 2176819"/>
                <a:gd name="connsiteX234-5619" fmla="*/ 2755105 w 3336130"/>
                <a:gd name="connsiteY234-5620" fmla="*/ 1138237 h 2176819"/>
                <a:gd name="connsiteX235-5621" fmla="*/ 2750342 w 3336130"/>
                <a:gd name="connsiteY235-5622" fmla="*/ 1152525 h 2176819"/>
                <a:gd name="connsiteX236-5623" fmla="*/ 2745580 w 3336130"/>
                <a:gd name="connsiteY236-5624" fmla="*/ 1166812 h 2176819"/>
                <a:gd name="connsiteX237-5625" fmla="*/ 2731292 w 3336130"/>
                <a:gd name="connsiteY237-5626" fmla="*/ 1228725 h 2176819"/>
                <a:gd name="connsiteX238-5627" fmla="*/ 2721767 w 3336130"/>
                <a:gd name="connsiteY238-5628" fmla="*/ 1243012 h 2176819"/>
                <a:gd name="connsiteX239-5629" fmla="*/ 2688430 w 3336130"/>
                <a:gd name="connsiteY239-5630" fmla="*/ 1252537 h 2176819"/>
                <a:gd name="connsiteX240-5631" fmla="*/ 2659855 w 3336130"/>
                <a:gd name="connsiteY240-5632" fmla="*/ 1266825 h 2176819"/>
                <a:gd name="connsiteX241-5633" fmla="*/ 2645567 w 3336130"/>
                <a:gd name="connsiteY241-5634" fmla="*/ 1271587 h 2176819"/>
                <a:gd name="connsiteX242-5635" fmla="*/ 2640805 w 3336130"/>
                <a:gd name="connsiteY242-5636" fmla="*/ 1285875 h 2176819"/>
                <a:gd name="connsiteX243-5637" fmla="*/ 2597942 w 3336130"/>
                <a:gd name="connsiteY243-5638" fmla="*/ 1309687 h 2176819"/>
                <a:gd name="connsiteX244-5639" fmla="*/ 2588417 w 3336130"/>
                <a:gd name="connsiteY244-5640" fmla="*/ 1323975 h 2176819"/>
                <a:gd name="connsiteX245-5641" fmla="*/ 2569367 w 3336130"/>
                <a:gd name="connsiteY245-5642" fmla="*/ 1343025 h 2176819"/>
                <a:gd name="connsiteX246-5643" fmla="*/ 2583655 w 3336130"/>
                <a:gd name="connsiteY246-5644" fmla="*/ 1390650 h 2176819"/>
                <a:gd name="connsiteX247-5645" fmla="*/ 2588417 w 3336130"/>
                <a:gd name="connsiteY247-5646" fmla="*/ 1404937 h 2176819"/>
                <a:gd name="connsiteX248-5647" fmla="*/ 2593180 w 3336130"/>
                <a:gd name="connsiteY248-5648" fmla="*/ 1419225 h 2176819"/>
                <a:gd name="connsiteX249-5649" fmla="*/ 2602705 w 3336130"/>
                <a:gd name="connsiteY249-5650" fmla="*/ 1452562 h 2176819"/>
                <a:gd name="connsiteX250-5651" fmla="*/ 2612230 w 3336130"/>
                <a:gd name="connsiteY250-5652" fmla="*/ 1500187 h 2176819"/>
                <a:gd name="connsiteX251-5653" fmla="*/ 2621755 w 3336130"/>
                <a:gd name="connsiteY251-5654" fmla="*/ 1514475 h 2176819"/>
                <a:gd name="connsiteX252-5655" fmla="*/ 2616992 w 3336130"/>
                <a:gd name="connsiteY252-5656" fmla="*/ 1538287 h 2176819"/>
                <a:gd name="connsiteX253-5657" fmla="*/ 2612230 w 3336130"/>
                <a:gd name="connsiteY253-5658" fmla="*/ 1552575 h 2176819"/>
                <a:gd name="connsiteX254-5659" fmla="*/ 2597942 w 3336130"/>
                <a:gd name="connsiteY254-5660" fmla="*/ 1557337 h 2176819"/>
                <a:gd name="connsiteX255-5661" fmla="*/ 2583655 w 3336130"/>
                <a:gd name="connsiteY255-5662" fmla="*/ 1552575 h 2176819"/>
                <a:gd name="connsiteX256-5663" fmla="*/ 2555080 w 3336130"/>
                <a:gd name="connsiteY256-5664" fmla="*/ 1495425 h 2176819"/>
                <a:gd name="connsiteX257-5665" fmla="*/ 2550317 w 3336130"/>
                <a:gd name="connsiteY257-5666" fmla="*/ 1481137 h 2176819"/>
                <a:gd name="connsiteX258-5667" fmla="*/ 2540792 w 3336130"/>
                <a:gd name="connsiteY258-5668" fmla="*/ 1466850 h 2176819"/>
                <a:gd name="connsiteX259-5669" fmla="*/ 2526505 w 3336130"/>
                <a:gd name="connsiteY259-5670" fmla="*/ 1404937 h 2176819"/>
                <a:gd name="connsiteX260-5671" fmla="*/ 2497930 w 3336130"/>
                <a:gd name="connsiteY260-5672" fmla="*/ 1395412 h 2176819"/>
                <a:gd name="connsiteX261-5673" fmla="*/ 2459830 w 3336130"/>
                <a:gd name="connsiteY261-5674" fmla="*/ 1400175 h 2176819"/>
                <a:gd name="connsiteX262-5675" fmla="*/ 2450305 w 3336130"/>
                <a:gd name="connsiteY262-5676" fmla="*/ 1385887 h 2176819"/>
                <a:gd name="connsiteX263-5677" fmla="*/ 2416967 w 3336130"/>
                <a:gd name="connsiteY263-5678" fmla="*/ 1376362 h 2176819"/>
                <a:gd name="connsiteX264-5679" fmla="*/ 2350292 w 3336130"/>
                <a:gd name="connsiteY264-5680" fmla="*/ 1381125 h 2176819"/>
                <a:gd name="connsiteX265-5681" fmla="*/ 2331242 w 3336130"/>
                <a:gd name="connsiteY265-5682" fmla="*/ 1409700 h 2176819"/>
                <a:gd name="connsiteX266-5683" fmla="*/ 2345530 w 3336130"/>
                <a:gd name="connsiteY266-5684" fmla="*/ 1419225 h 2176819"/>
                <a:gd name="connsiteX267-5685" fmla="*/ 2326480 w 3336130"/>
                <a:gd name="connsiteY267-5686" fmla="*/ 1423987 h 2176819"/>
                <a:gd name="connsiteX268-5687" fmla="*/ 2283617 w 3336130"/>
                <a:gd name="connsiteY268-5688" fmla="*/ 1414462 h 2176819"/>
                <a:gd name="connsiteX269-5689" fmla="*/ 2255042 w 3336130"/>
                <a:gd name="connsiteY269-5690" fmla="*/ 1404937 h 2176819"/>
                <a:gd name="connsiteX270-5691" fmla="*/ 2183605 w 3336130"/>
                <a:gd name="connsiteY270-5692" fmla="*/ 1419225 h 2176819"/>
                <a:gd name="connsiteX271-5693" fmla="*/ 2169317 w 3336130"/>
                <a:gd name="connsiteY271-5694" fmla="*/ 1433512 h 2176819"/>
                <a:gd name="connsiteX272-5695" fmla="*/ 2140742 w 3336130"/>
                <a:gd name="connsiteY272-5696" fmla="*/ 1443037 h 2176819"/>
                <a:gd name="connsiteX273-5697" fmla="*/ 2112167 w 3336130"/>
                <a:gd name="connsiteY273-5698" fmla="*/ 1462087 h 2176819"/>
                <a:gd name="connsiteX274-5699" fmla="*/ 2097880 w 3336130"/>
                <a:gd name="connsiteY274-5700" fmla="*/ 1471612 h 2176819"/>
                <a:gd name="connsiteX275-5701" fmla="*/ 2093117 w 3336130"/>
                <a:gd name="connsiteY275-5702" fmla="*/ 1552575 h 2176819"/>
                <a:gd name="connsiteX276-5703" fmla="*/ 2083592 w 3336130"/>
                <a:gd name="connsiteY276-5704" fmla="*/ 1566862 h 2176819"/>
                <a:gd name="connsiteX277-5705" fmla="*/ 2097880 w 3336130"/>
                <a:gd name="connsiteY277-5706" fmla="*/ 1695450 h 2176819"/>
                <a:gd name="connsiteX278-5707" fmla="*/ 2107405 w 3336130"/>
                <a:gd name="connsiteY278-5708" fmla="*/ 1709737 h 2176819"/>
                <a:gd name="connsiteX279-5709" fmla="*/ 2116930 w 3336130"/>
                <a:gd name="connsiteY279-5710" fmla="*/ 1738312 h 2176819"/>
                <a:gd name="connsiteX280-5711" fmla="*/ 2131217 w 3336130"/>
                <a:gd name="connsiteY280-5712" fmla="*/ 1766887 h 2176819"/>
                <a:gd name="connsiteX281-5713" fmla="*/ 2145505 w 3336130"/>
                <a:gd name="connsiteY281-5714" fmla="*/ 1771650 h 2176819"/>
                <a:gd name="connsiteX282-5715" fmla="*/ 2150267 w 3336130"/>
                <a:gd name="connsiteY282-5716" fmla="*/ 1785937 h 2176819"/>
                <a:gd name="connsiteX283-5717" fmla="*/ 2164555 w 3336130"/>
                <a:gd name="connsiteY283-5718" fmla="*/ 1790700 h 2176819"/>
                <a:gd name="connsiteX284-5719" fmla="*/ 2207417 w 3336130"/>
                <a:gd name="connsiteY284-5720" fmla="*/ 1781175 h 2176819"/>
                <a:gd name="connsiteX285-5721" fmla="*/ 2221705 w 3336130"/>
                <a:gd name="connsiteY285-5722" fmla="*/ 1771650 h 2176819"/>
                <a:gd name="connsiteX286-5723" fmla="*/ 2274092 w 3336130"/>
                <a:gd name="connsiteY286-5724" fmla="*/ 1766887 h 2176819"/>
                <a:gd name="connsiteX287-5725" fmla="*/ 2288380 w 3336130"/>
                <a:gd name="connsiteY287-5726" fmla="*/ 1762125 h 2176819"/>
                <a:gd name="connsiteX288-5727" fmla="*/ 2302667 w 3336130"/>
                <a:gd name="connsiteY288-5728" fmla="*/ 1752600 h 2176819"/>
                <a:gd name="connsiteX289-5729" fmla="*/ 2307430 w 3336130"/>
                <a:gd name="connsiteY289-5730" fmla="*/ 1733550 h 2176819"/>
                <a:gd name="connsiteX290-5731" fmla="*/ 2312192 w 3336130"/>
                <a:gd name="connsiteY290-5732" fmla="*/ 1719262 h 2176819"/>
                <a:gd name="connsiteX291-5733" fmla="*/ 2316955 w 3336130"/>
                <a:gd name="connsiteY291-5734" fmla="*/ 1700212 h 2176819"/>
                <a:gd name="connsiteX292-5735" fmla="*/ 2345530 w 3336130"/>
                <a:gd name="connsiteY292-5736" fmla="*/ 1690687 h 2176819"/>
                <a:gd name="connsiteX293-5737" fmla="*/ 2359817 w 3336130"/>
                <a:gd name="connsiteY293-5738" fmla="*/ 1685925 h 2176819"/>
                <a:gd name="connsiteX294-5739" fmla="*/ 2402680 w 3336130"/>
                <a:gd name="connsiteY294-5740" fmla="*/ 1690687 h 2176819"/>
                <a:gd name="connsiteX295-5741" fmla="*/ 2402680 w 3336130"/>
                <a:gd name="connsiteY295-5742" fmla="*/ 1728787 h 2176819"/>
                <a:gd name="connsiteX296-5743" fmla="*/ 2393155 w 3336130"/>
                <a:gd name="connsiteY296-5744" fmla="*/ 1743075 h 2176819"/>
                <a:gd name="connsiteX297-5745" fmla="*/ 2369342 w 3336130"/>
                <a:gd name="connsiteY297-5746" fmla="*/ 1781175 h 2176819"/>
                <a:gd name="connsiteX298-5747" fmla="*/ 2364580 w 3336130"/>
                <a:gd name="connsiteY298-5748" fmla="*/ 1843087 h 2176819"/>
                <a:gd name="connsiteX299-5749" fmla="*/ 2355055 w 3336130"/>
                <a:gd name="connsiteY299-5750" fmla="*/ 1857375 h 2176819"/>
                <a:gd name="connsiteX300-5751" fmla="*/ 2350292 w 3336130"/>
                <a:gd name="connsiteY300-5752" fmla="*/ 1871662 h 2176819"/>
                <a:gd name="connsiteX301-5753" fmla="*/ 2378867 w 3336130"/>
                <a:gd name="connsiteY301-5754" fmla="*/ 1866900 h 2176819"/>
                <a:gd name="connsiteX302-5755" fmla="*/ 2459830 w 3336130"/>
                <a:gd name="connsiteY302-5756" fmla="*/ 1871662 h 2176819"/>
                <a:gd name="connsiteX303-5757" fmla="*/ 2488405 w 3336130"/>
                <a:gd name="connsiteY303-5758" fmla="*/ 1885950 h 2176819"/>
                <a:gd name="connsiteX304-5759" fmla="*/ 2512217 w 3336130"/>
                <a:gd name="connsiteY304-5760" fmla="*/ 1905000 h 2176819"/>
                <a:gd name="connsiteX305-5761" fmla="*/ 2516980 w 3336130"/>
                <a:gd name="connsiteY305-5762" fmla="*/ 1943100 h 2176819"/>
                <a:gd name="connsiteX306-5763" fmla="*/ 2507455 w 3336130"/>
                <a:gd name="connsiteY306-5764" fmla="*/ 1971675 h 2176819"/>
                <a:gd name="connsiteX307-5765" fmla="*/ 2512217 w 3336130"/>
                <a:gd name="connsiteY307-5766" fmla="*/ 2005012 h 2176819"/>
                <a:gd name="connsiteX308-5767" fmla="*/ 2516980 w 3336130"/>
                <a:gd name="connsiteY308-5768" fmla="*/ 2019300 h 2176819"/>
                <a:gd name="connsiteX309-5769" fmla="*/ 2512217 w 3336130"/>
                <a:gd name="connsiteY309-5770" fmla="*/ 2033587 h 2176819"/>
                <a:gd name="connsiteX310-5771" fmla="*/ 2521742 w 3336130"/>
                <a:gd name="connsiteY310-5772" fmla="*/ 2071687 h 2176819"/>
                <a:gd name="connsiteX311-5773" fmla="*/ 2531267 w 3336130"/>
                <a:gd name="connsiteY311-5774" fmla="*/ 2085975 h 2176819"/>
                <a:gd name="connsiteX312-5775" fmla="*/ 2559842 w 3336130"/>
                <a:gd name="connsiteY312-5776" fmla="*/ 2095500 h 2176819"/>
                <a:gd name="connsiteX313-5777" fmla="*/ 2574130 w 3336130"/>
                <a:gd name="connsiteY313-5778" fmla="*/ 2100262 h 2176819"/>
                <a:gd name="connsiteX314-5779" fmla="*/ 2607467 w 3336130"/>
                <a:gd name="connsiteY314-5780" fmla="*/ 2095500 h 2176819"/>
                <a:gd name="connsiteX315-5781" fmla="*/ 2636042 w 3336130"/>
                <a:gd name="connsiteY315-5782" fmla="*/ 2085975 h 2176819"/>
                <a:gd name="connsiteX316-5783" fmla="*/ 2655092 w 3336130"/>
                <a:gd name="connsiteY316-5784" fmla="*/ 2090737 h 2176819"/>
                <a:gd name="connsiteX317-5785" fmla="*/ 2664617 w 3336130"/>
                <a:gd name="connsiteY317-5786" fmla="*/ 2105025 h 2176819"/>
                <a:gd name="connsiteX318-5787" fmla="*/ 2693192 w 3336130"/>
                <a:gd name="connsiteY318-5788" fmla="*/ 2143167 h 2176819"/>
                <a:gd name="connsiteX319-5789" fmla="*/ 2669554 w 3336130"/>
                <a:gd name="connsiteY319-5790" fmla="*/ 2166992 h 2176819"/>
                <a:gd name="connsiteX320-5791" fmla="*/ 2647919 w 3336130"/>
                <a:gd name="connsiteY320-5792" fmla="*/ 2125997 h 2176819"/>
                <a:gd name="connsiteX321-5793" fmla="*/ 2612230 w 3336130"/>
                <a:gd name="connsiteY321-5794" fmla="*/ 2138362 h 2176819"/>
                <a:gd name="connsiteX322-5795" fmla="*/ 2614699 w 3336130"/>
                <a:gd name="connsiteY322-5796" fmla="*/ 2167912 h 2176819"/>
                <a:gd name="connsiteX323-5797" fmla="*/ 2579009 w 3336130"/>
                <a:gd name="connsiteY323-5798" fmla="*/ 2176490 h 2176819"/>
                <a:gd name="connsiteX324-5799" fmla="*/ 2574130 w 3336130"/>
                <a:gd name="connsiteY324-5800" fmla="*/ 2128837 h 2176819"/>
                <a:gd name="connsiteX325-5801" fmla="*/ 2545555 w 3336130"/>
                <a:gd name="connsiteY325-5802" fmla="*/ 2124075 h 2176819"/>
                <a:gd name="connsiteX326-5803" fmla="*/ 2516980 w 3336130"/>
                <a:gd name="connsiteY326-5804" fmla="*/ 2109787 h 2176819"/>
                <a:gd name="connsiteX327-5805" fmla="*/ 2502692 w 3336130"/>
                <a:gd name="connsiteY327-5806" fmla="*/ 2105025 h 2176819"/>
                <a:gd name="connsiteX328-5807" fmla="*/ 2483642 w 3336130"/>
                <a:gd name="connsiteY328-5808" fmla="*/ 2081212 h 2176819"/>
                <a:gd name="connsiteX329-5809" fmla="*/ 2455067 w 3336130"/>
                <a:gd name="connsiteY329-5810" fmla="*/ 2066925 h 2176819"/>
                <a:gd name="connsiteX330-5811" fmla="*/ 2440780 w 3336130"/>
                <a:gd name="connsiteY330-5812" fmla="*/ 2038350 h 2176819"/>
                <a:gd name="connsiteX331-5813" fmla="*/ 2431255 w 3336130"/>
                <a:gd name="connsiteY331-5814" fmla="*/ 2009775 h 2176819"/>
                <a:gd name="connsiteX332-5815" fmla="*/ 2412205 w 3336130"/>
                <a:gd name="connsiteY332-5816" fmla="*/ 1981200 h 2176819"/>
                <a:gd name="connsiteX333-5817" fmla="*/ 2407442 w 3336130"/>
                <a:gd name="connsiteY333-5818" fmla="*/ 1966912 h 2176819"/>
                <a:gd name="connsiteX334-5819" fmla="*/ 2355055 w 3336130"/>
                <a:gd name="connsiteY334-5820" fmla="*/ 1943100 h 2176819"/>
                <a:gd name="connsiteX335-5821" fmla="*/ 2293142 w 3336130"/>
                <a:gd name="connsiteY335-5822" fmla="*/ 1928812 h 2176819"/>
                <a:gd name="connsiteX336-5823" fmla="*/ 2269330 w 3336130"/>
                <a:gd name="connsiteY336-5824" fmla="*/ 1905000 h 2176819"/>
                <a:gd name="connsiteX337-5825" fmla="*/ 2255042 w 3336130"/>
                <a:gd name="connsiteY337-5826" fmla="*/ 1895475 h 2176819"/>
                <a:gd name="connsiteX338-5827" fmla="*/ 2240755 w 3336130"/>
                <a:gd name="connsiteY338-5828" fmla="*/ 1881187 h 2176819"/>
                <a:gd name="connsiteX339-5829" fmla="*/ 2212180 w 3336130"/>
                <a:gd name="connsiteY339-5830" fmla="*/ 1871662 h 2176819"/>
                <a:gd name="connsiteX340-5831" fmla="*/ 2169317 w 3336130"/>
                <a:gd name="connsiteY340-5832" fmla="*/ 1852612 h 2176819"/>
                <a:gd name="connsiteX341-5833" fmla="*/ 2155030 w 3336130"/>
                <a:gd name="connsiteY341-5834" fmla="*/ 1847850 h 2176819"/>
                <a:gd name="connsiteX342-5835" fmla="*/ 2145505 w 3336130"/>
                <a:gd name="connsiteY342-5836" fmla="*/ 1862137 h 2176819"/>
                <a:gd name="connsiteX343-5837" fmla="*/ 2112167 w 3336130"/>
                <a:gd name="connsiteY343-5838" fmla="*/ 1876425 h 2176819"/>
                <a:gd name="connsiteX344-5839" fmla="*/ 2069305 w 3336130"/>
                <a:gd name="connsiteY344-5840" fmla="*/ 1857375 h 2176819"/>
                <a:gd name="connsiteX345-5841" fmla="*/ 2026442 w 3336130"/>
                <a:gd name="connsiteY345-5842" fmla="*/ 1824037 h 2176819"/>
                <a:gd name="connsiteX346-5843" fmla="*/ 1997867 w 3336130"/>
                <a:gd name="connsiteY346-5844" fmla="*/ 1814512 h 2176819"/>
                <a:gd name="connsiteX347-5845" fmla="*/ 1978817 w 3336130"/>
                <a:gd name="connsiteY347-5846" fmla="*/ 1809750 h 2176819"/>
                <a:gd name="connsiteX348-5847" fmla="*/ 1950242 w 3336130"/>
                <a:gd name="connsiteY348-5848" fmla="*/ 1800225 h 2176819"/>
                <a:gd name="connsiteX349-5849" fmla="*/ 1935955 w 3336130"/>
                <a:gd name="connsiteY349-5850" fmla="*/ 1795462 h 2176819"/>
                <a:gd name="connsiteX350-5851" fmla="*/ 1902617 w 3336130"/>
                <a:gd name="connsiteY350-5852" fmla="*/ 1785937 h 2176819"/>
                <a:gd name="connsiteX351-5853" fmla="*/ 1893092 w 3336130"/>
                <a:gd name="connsiteY351-5854" fmla="*/ 1771650 h 2176819"/>
                <a:gd name="connsiteX352-5855" fmla="*/ 1878805 w 3336130"/>
                <a:gd name="connsiteY352-5856" fmla="*/ 1766887 h 2176819"/>
                <a:gd name="connsiteX353-5857" fmla="*/ 1864517 w 3336130"/>
                <a:gd name="connsiteY353-5858" fmla="*/ 1757362 h 2176819"/>
                <a:gd name="connsiteX354-5859" fmla="*/ 1859755 w 3336130"/>
                <a:gd name="connsiteY354-5860" fmla="*/ 1700212 h 2176819"/>
                <a:gd name="connsiteX355-5861" fmla="*/ 1869280 w 3336130"/>
                <a:gd name="connsiteY355-5862" fmla="*/ 1671637 h 2176819"/>
                <a:gd name="connsiteX356-5863" fmla="*/ 1850230 w 3336130"/>
                <a:gd name="connsiteY356-5864" fmla="*/ 1624012 h 2176819"/>
                <a:gd name="connsiteX357-5865" fmla="*/ 1835942 w 3336130"/>
                <a:gd name="connsiteY357-5866" fmla="*/ 1619250 h 2176819"/>
                <a:gd name="connsiteX358-5867" fmla="*/ 1812130 w 3336130"/>
                <a:gd name="connsiteY358-5868" fmla="*/ 1590675 h 2176819"/>
                <a:gd name="connsiteX359-5869" fmla="*/ 1797842 w 3336130"/>
                <a:gd name="connsiteY359-5870" fmla="*/ 1585912 h 2176819"/>
                <a:gd name="connsiteX360-5871" fmla="*/ 1783555 w 3336130"/>
                <a:gd name="connsiteY360-5872" fmla="*/ 1571625 h 2176819"/>
                <a:gd name="connsiteX361-5873" fmla="*/ 1769267 w 3336130"/>
                <a:gd name="connsiteY361-5874" fmla="*/ 1566862 h 2176819"/>
                <a:gd name="connsiteX362-5875" fmla="*/ 1754980 w 3336130"/>
                <a:gd name="connsiteY362-5876" fmla="*/ 1557337 h 2176819"/>
                <a:gd name="connsiteX363-5877" fmla="*/ 1745455 w 3336130"/>
                <a:gd name="connsiteY363-5878" fmla="*/ 1528762 h 2176819"/>
                <a:gd name="connsiteX364-5879" fmla="*/ 1740692 w 3336130"/>
                <a:gd name="connsiteY364-5880" fmla="*/ 1490662 h 2176819"/>
                <a:gd name="connsiteX365-5881" fmla="*/ 1712117 w 3336130"/>
                <a:gd name="connsiteY365-5882" fmla="*/ 1481137 h 2176819"/>
                <a:gd name="connsiteX366-5883" fmla="*/ 1702592 w 3336130"/>
                <a:gd name="connsiteY366-5884" fmla="*/ 1466850 h 2176819"/>
                <a:gd name="connsiteX367-5885" fmla="*/ 1683542 w 3336130"/>
                <a:gd name="connsiteY367-5886" fmla="*/ 1462087 h 2176819"/>
                <a:gd name="connsiteX368-5887" fmla="*/ 1669255 w 3336130"/>
                <a:gd name="connsiteY368-5888" fmla="*/ 1452562 h 2176819"/>
                <a:gd name="connsiteX369-5889" fmla="*/ 1659730 w 3336130"/>
                <a:gd name="connsiteY369-5890" fmla="*/ 1423987 h 2176819"/>
                <a:gd name="connsiteX370-5891" fmla="*/ 1654967 w 3336130"/>
                <a:gd name="connsiteY370-5892" fmla="*/ 1409700 h 2176819"/>
                <a:gd name="connsiteX371-5893" fmla="*/ 1645442 w 3336130"/>
                <a:gd name="connsiteY371-5894" fmla="*/ 1395412 h 2176819"/>
                <a:gd name="connsiteX372-5895" fmla="*/ 1621630 w 3336130"/>
                <a:gd name="connsiteY372-5896" fmla="*/ 1352550 h 2176819"/>
                <a:gd name="connsiteX373-5897" fmla="*/ 1607342 w 3336130"/>
                <a:gd name="connsiteY373-5898" fmla="*/ 1343025 h 2176819"/>
                <a:gd name="connsiteX374-5899" fmla="*/ 1564480 w 3336130"/>
                <a:gd name="connsiteY374-5900" fmla="*/ 1347787 h 2176819"/>
                <a:gd name="connsiteX375-5901" fmla="*/ 1569242 w 3336130"/>
                <a:gd name="connsiteY375-5902" fmla="*/ 1371600 h 2176819"/>
                <a:gd name="connsiteX376-5903" fmla="*/ 1597817 w 3336130"/>
                <a:gd name="connsiteY376-5904" fmla="*/ 1390650 h 2176819"/>
                <a:gd name="connsiteX377-5905" fmla="*/ 1635917 w 3336130"/>
                <a:gd name="connsiteY377-5906" fmla="*/ 1447800 h 2176819"/>
                <a:gd name="connsiteX378-5907" fmla="*/ 1645442 w 3336130"/>
                <a:gd name="connsiteY378-5908" fmla="*/ 1462087 h 2176819"/>
                <a:gd name="connsiteX379-5909" fmla="*/ 1654967 w 3336130"/>
                <a:gd name="connsiteY379-5910" fmla="*/ 1490662 h 2176819"/>
                <a:gd name="connsiteX380-5911" fmla="*/ 1688305 w 3336130"/>
                <a:gd name="connsiteY380-5912" fmla="*/ 1533525 h 2176819"/>
                <a:gd name="connsiteX381-5913" fmla="*/ 1707355 w 3336130"/>
                <a:gd name="connsiteY381-5914" fmla="*/ 1562100 h 2176819"/>
                <a:gd name="connsiteX382-5915" fmla="*/ 1726405 w 3336130"/>
                <a:gd name="connsiteY382-5916" fmla="*/ 1590675 h 2176819"/>
                <a:gd name="connsiteX383-5917" fmla="*/ 1731167 w 3336130"/>
                <a:gd name="connsiteY383-5918" fmla="*/ 1604962 h 2176819"/>
                <a:gd name="connsiteX384-5919" fmla="*/ 1707355 w 3336130"/>
                <a:gd name="connsiteY384-5920" fmla="*/ 1614487 h 2176819"/>
                <a:gd name="connsiteX385-5921" fmla="*/ 1702592 w 3336130"/>
                <a:gd name="connsiteY385-5922" fmla="*/ 1600200 h 2176819"/>
                <a:gd name="connsiteX386-5923" fmla="*/ 1688305 w 3336130"/>
                <a:gd name="connsiteY386-5924" fmla="*/ 1590675 h 2176819"/>
                <a:gd name="connsiteX387-5925" fmla="*/ 1645442 w 3336130"/>
                <a:gd name="connsiteY387-5926" fmla="*/ 1576387 h 2176819"/>
                <a:gd name="connsiteX388-5927" fmla="*/ 1650205 w 3336130"/>
                <a:gd name="connsiteY388-5928" fmla="*/ 1528762 h 2176819"/>
                <a:gd name="connsiteX389-5929" fmla="*/ 1645442 w 3336130"/>
                <a:gd name="connsiteY389-5930" fmla="*/ 1514475 h 2176819"/>
                <a:gd name="connsiteX390-5931" fmla="*/ 1616867 w 3336130"/>
                <a:gd name="connsiteY390-5932" fmla="*/ 1504950 h 2176819"/>
                <a:gd name="connsiteX391-5933" fmla="*/ 1574005 w 3336130"/>
                <a:gd name="connsiteY391-5934" fmla="*/ 1471612 h 2176819"/>
                <a:gd name="connsiteX392-5935" fmla="*/ 1588292 w 3336130"/>
                <a:gd name="connsiteY392-5936" fmla="*/ 1466850 h 2176819"/>
                <a:gd name="connsiteX393-5937" fmla="*/ 1593055 w 3336130"/>
                <a:gd name="connsiteY393-5938" fmla="*/ 1419225 h 2176819"/>
                <a:gd name="connsiteX394-5939" fmla="*/ 1559717 w 3336130"/>
                <a:gd name="connsiteY394-5940" fmla="*/ 1404937 h 2176819"/>
                <a:gd name="connsiteX395-5941" fmla="*/ 1545430 w 3336130"/>
                <a:gd name="connsiteY395-5942" fmla="*/ 1376362 h 2176819"/>
                <a:gd name="connsiteX396-5943" fmla="*/ 1535905 w 3336130"/>
                <a:gd name="connsiteY396-5944" fmla="*/ 1347787 h 2176819"/>
                <a:gd name="connsiteX397-5945" fmla="*/ 1516855 w 3336130"/>
                <a:gd name="connsiteY397-5946" fmla="*/ 1319212 h 2176819"/>
                <a:gd name="connsiteX398-5947" fmla="*/ 1493042 w 3336130"/>
                <a:gd name="connsiteY398-5948" fmla="*/ 1276350 h 2176819"/>
                <a:gd name="connsiteX399-5949" fmla="*/ 1473992 w 3336130"/>
                <a:gd name="connsiteY399-5950" fmla="*/ 1266825 h 2176819"/>
                <a:gd name="connsiteX400-5951" fmla="*/ 1445417 w 3336130"/>
                <a:gd name="connsiteY400-5952" fmla="*/ 1257300 h 2176819"/>
                <a:gd name="connsiteX401-5953" fmla="*/ 1431130 w 3336130"/>
                <a:gd name="connsiteY401-5954" fmla="*/ 1247775 h 2176819"/>
                <a:gd name="connsiteX402-5955" fmla="*/ 1416842 w 3336130"/>
                <a:gd name="connsiteY402-5956" fmla="*/ 1243012 h 2176819"/>
                <a:gd name="connsiteX403-5957" fmla="*/ 1393030 w 3336130"/>
                <a:gd name="connsiteY403-5958" fmla="*/ 1223962 h 2176819"/>
                <a:gd name="connsiteX404-5959" fmla="*/ 1378742 w 3336130"/>
                <a:gd name="connsiteY404-5960" fmla="*/ 1209675 h 2176819"/>
                <a:gd name="connsiteX405-5961" fmla="*/ 1369217 w 3336130"/>
                <a:gd name="connsiteY405-5962" fmla="*/ 1181100 h 2176819"/>
                <a:gd name="connsiteX406-5963" fmla="*/ 1359692 w 3336130"/>
                <a:gd name="connsiteY406-5964" fmla="*/ 1166812 h 2176819"/>
                <a:gd name="connsiteX407-5965" fmla="*/ 1350167 w 3336130"/>
                <a:gd name="connsiteY407-5966" fmla="*/ 1138237 h 2176819"/>
                <a:gd name="connsiteX408-5967" fmla="*/ 1331117 w 3336130"/>
                <a:gd name="connsiteY408-5968" fmla="*/ 1085850 h 2176819"/>
                <a:gd name="connsiteX409-5969" fmla="*/ 1316830 w 3336130"/>
                <a:gd name="connsiteY409-5970" fmla="*/ 1076325 h 2176819"/>
                <a:gd name="connsiteX410-5971" fmla="*/ 1302542 w 3336130"/>
                <a:gd name="connsiteY410-5972" fmla="*/ 1062037 h 2176819"/>
                <a:gd name="connsiteX411-5973" fmla="*/ 1293017 w 3336130"/>
                <a:gd name="connsiteY411-5974" fmla="*/ 995362 h 2176819"/>
                <a:gd name="connsiteX412-5975" fmla="*/ 1288255 w 3336130"/>
                <a:gd name="connsiteY412-5976" fmla="*/ 976312 h 2176819"/>
                <a:gd name="connsiteX413-5977" fmla="*/ 1297780 w 3336130"/>
                <a:gd name="connsiteY413-5978" fmla="*/ 919162 h 2176819"/>
                <a:gd name="connsiteX414-5979" fmla="*/ 1307305 w 3336130"/>
                <a:gd name="connsiteY414-5980" fmla="*/ 890587 h 2176819"/>
                <a:gd name="connsiteX415-5981" fmla="*/ 1302542 w 3336130"/>
                <a:gd name="connsiteY415-5982" fmla="*/ 814387 h 2176819"/>
                <a:gd name="connsiteX416-5983" fmla="*/ 1293017 w 3336130"/>
                <a:gd name="connsiteY416-5984" fmla="*/ 785812 h 2176819"/>
                <a:gd name="connsiteX417-5985" fmla="*/ 1288255 w 3336130"/>
                <a:gd name="connsiteY417-5986" fmla="*/ 771525 h 2176819"/>
                <a:gd name="connsiteX418-5987" fmla="*/ 1293017 w 3336130"/>
                <a:gd name="connsiteY418-5988" fmla="*/ 752475 h 2176819"/>
                <a:gd name="connsiteX419-5989" fmla="*/ 1245392 w 3336130"/>
                <a:gd name="connsiteY419-5990" fmla="*/ 733425 h 2176819"/>
                <a:gd name="connsiteX420-5991" fmla="*/ 1207292 w 3336130"/>
                <a:gd name="connsiteY420-5992" fmla="*/ 714375 h 2176819"/>
                <a:gd name="connsiteX421-5993" fmla="*/ 1188242 w 3336130"/>
                <a:gd name="connsiteY421-5994" fmla="*/ 690562 h 2176819"/>
                <a:gd name="connsiteX422-5995" fmla="*/ 1221580 w 3336130"/>
                <a:gd name="connsiteY422-5996" fmla="*/ 671512 h 2176819"/>
                <a:gd name="connsiteX423-5997" fmla="*/ 1216817 w 3336130"/>
                <a:gd name="connsiteY423-5998" fmla="*/ 657225 h 2176819"/>
                <a:gd name="connsiteX424-5999" fmla="*/ 1183480 w 3336130"/>
                <a:gd name="connsiteY424-6000" fmla="*/ 619125 h 2176819"/>
                <a:gd name="connsiteX425-6001" fmla="*/ 1169192 w 3336130"/>
                <a:gd name="connsiteY425-6002" fmla="*/ 614362 h 2176819"/>
                <a:gd name="connsiteX426-6003" fmla="*/ 1135855 w 3336130"/>
                <a:gd name="connsiteY426-6004" fmla="*/ 600075 h 2176819"/>
                <a:gd name="connsiteX427-6005" fmla="*/ 1112042 w 3336130"/>
                <a:gd name="connsiteY427-6006" fmla="*/ 576262 h 2176819"/>
                <a:gd name="connsiteX428-6007" fmla="*/ 1102517 w 3336130"/>
                <a:gd name="connsiteY428-6008" fmla="*/ 547687 h 2176819"/>
                <a:gd name="connsiteX429-6009" fmla="*/ 1073942 w 3336130"/>
                <a:gd name="connsiteY429-6010" fmla="*/ 538162 h 2176819"/>
                <a:gd name="connsiteX430-6011" fmla="*/ 1040605 w 3336130"/>
                <a:gd name="connsiteY430-6012" fmla="*/ 547687 h 2176819"/>
                <a:gd name="connsiteX431-6013" fmla="*/ 1031080 w 3336130"/>
                <a:gd name="connsiteY431-6014" fmla="*/ 533400 h 2176819"/>
                <a:gd name="connsiteX432-6015" fmla="*/ 1002505 w 3336130"/>
                <a:gd name="connsiteY432-6016" fmla="*/ 514350 h 2176819"/>
                <a:gd name="connsiteX433-6017" fmla="*/ 992980 w 3336130"/>
                <a:gd name="connsiteY433-6018" fmla="*/ 500062 h 2176819"/>
                <a:gd name="connsiteX434-6019" fmla="*/ 945355 w 3336130"/>
                <a:gd name="connsiteY434-6020" fmla="*/ 490537 h 2176819"/>
                <a:gd name="connsiteX435-6021" fmla="*/ 931067 w 3336130"/>
                <a:gd name="connsiteY435-6022" fmla="*/ 447675 h 2176819"/>
                <a:gd name="connsiteX436-6023" fmla="*/ 926305 w 3336130"/>
                <a:gd name="connsiteY436-6024" fmla="*/ 433387 h 2176819"/>
                <a:gd name="connsiteX437-6025" fmla="*/ 878680 w 3336130"/>
                <a:gd name="connsiteY437-6026" fmla="*/ 409575 h 2176819"/>
                <a:gd name="connsiteX438-6027" fmla="*/ 859630 w 3336130"/>
                <a:gd name="connsiteY438-6028" fmla="*/ 395287 h 2176819"/>
                <a:gd name="connsiteX439-6029" fmla="*/ 845342 w 3336130"/>
                <a:gd name="connsiteY439-6030" fmla="*/ 390525 h 2176819"/>
                <a:gd name="connsiteX440-6031" fmla="*/ 764380 w 3336130"/>
                <a:gd name="connsiteY440-6032" fmla="*/ 385762 h 2176819"/>
                <a:gd name="connsiteX441-6033" fmla="*/ 707230 w 3336130"/>
                <a:gd name="connsiteY441-6034" fmla="*/ 371475 h 2176819"/>
                <a:gd name="connsiteX442-6035" fmla="*/ 688180 w 3336130"/>
                <a:gd name="connsiteY442-6036" fmla="*/ 366712 h 2176819"/>
                <a:gd name="connsiteX443-6037" fmla="*/ 673892 w 3336130"/>
                <a:gd name="connsiteY443-6038" fmla="*/ 361950 h 2176819"/>
                <a:gd name="connsiteX444-6039" fmla="*/ 645317 w 3336130"/>
                <a:gd name="connsiteY444-6040" fmla="*/ 357187 h 2176819"/>
                <a:gd name="connsiteX445-6041" fmla="*/ 626267 w 3336130"/>
                <a:gd name="connsiteY445-6042" fmla="*/ 347662 h 2176819"/>
                <a:gd name="connsiteX446-6043" fmla="*/ 569117 w 3336130"/>
                <a:gd name="connsiteY446-6044" fmla="*/ 361950 h 2176819"/>
                <a:gd name="connsiteX447-6045" fmla="*/ 573880 w 3336130"/>
                <a:gd name="connsiteY447-6046" fmla="*/ 376237 h 2176819"/>
                <a:gd name="connsiteX448-6047" fmla="*/ 588167 w 3336130"/>
                <a:gd name="connsiteY448-6048" fmla="*/ 381000 h 2176819"/>
                <a:gd name="connsiteX449-6049" fmla="*/ 573880 w 3336130"/>
                <a:gd name="connsiteY449-6050" fmla="*/ 385762 h 2176819"/>
                <a:gd name="connsiteX450-6051" fmla="*/ 535780 w 3336130"/>
                <a:gd name="connsiteY450-6052" fmla="*/ 390525 h 2176819"/>
                <a:gd name="connsiteX451-6053" fmla="*/ 521492 w 3336130"/>
                <a:gd name="connsiteY451-6054" fmla="*/ 385762 h 2176819"/>
                <a:gd name="connsiteX452-6055" fmla="*/ 488155 w 3336130"/>
                <a:gd name="connsiteY452-6056" fmla="*/ 400050 h 2176819"/>
                <a:gd name="connsiteX453-6057" fmla="*/ 473867 w 3336130"/>
                <a:gd name="connsiteY453-6058" fmla="*/ 390525 h 2176819"/>
                <a:gd name="connsiteX454-6059" fmla="*/ 488155 w 3336130"/>
                <a:gd name="connsiteY454-6060" fmla="*/ 342900 h 2176819"/>
                <a:gd name="connsiteX455-6061" fmla="*/ 502442 w 3336130"/>
                <a:gd name="connsiteY455-6062" fmla="*/ 338137 h 2176819"/>
                <a:gd name="connsiteX456-6063" fmla="*/ 483392 w 3336130"/>
                <a:gd name="connsiteY456-6064" fmla="*/ 328612 h 2176819"/>
                <a:gd name="connsiteX457-6065" fmla="*/ 454817 w 3336130"/>
                <a:gd name="connsiteY457-6066" fmla="*/ 352425 h 2176819"/>
                <a:gd name="connsiteX458-6067" fmla="*/ 426242 w 3336130"/>
                <a:gd name="connsiteY458-6068" fmla="*/ 371475 h 2176819"/>
                <a:gd name="connsiteX459-6069" fmla="*/ 411955 w 3336130"/>
                <a:gd name="connsiteY459-6070" fmla="*/ 381000 h 2176819"/>
                <a:gd name="connsiteX460-6071" fmla="*/ 397667 w 3336130"/>
                <a:gd name="connsiteY460-6072" fmla="*/ 395287 h 2176819"/>
                <a:gd name="connsiteX461-6073" fmla="*/ 416717 w 3336130"/>
                <a:gd name="connsiteY461-6074" fmla="*/ 419100 h 2176819"/>
                <a:gd name="connsiteX462-6075" fmla="*/ 359567 w 3336130"/>
                <a:gd name="connsiteY462-6076" fmla="*/ 447675 h 2176819"/>
                <a:gd name="connsiteX463-6077" fmla="*/ 330992 w 3336130"/>
                <a:gd name="connsiteY463-6078" fmla="*/ 466725 h 2176819"/>
                <a:gd name="connsiteX464-6079" fmla="*/ 297655 w 3336130"/>
                <a:gd name="connsiteY464-6080" fmla="*/ 485775 h 2176819"/>
                <a:gd name="connsiteX465-6081" fmla="*/ 283367 w 3336130"/>
                <a:gd name="connsiteY465-6082" fmla="*/ 490537 h 2176819"/>
                <a:gd name="connsiteX466-6083" fmla="*/ 245267 w 3336130"/>
                <a:gd name="connsiteY466-6084" fmla="*/ 514350 h 2176819"/>
                <a:gd name="connsiteX467-6085" fmla="*/ 230980 w 3336130"/>
                <a:gd name="connsiteY467-6086" fmla="*/ 519112 h 2176819"/>
                <a:gd name="connsiteX468-6087" fmla="*/ 216692 w 3336130"/>
                <a:gd name="connsiteY468-6088" fmla="*/ 523875 h 2176819"/>
                <a:gd name="connsiteX469-6089" fmla="*/ 221455 w 3336130"/>
                <a:gd name="connsiteY469-6090" fmla="*/ 495300 h 2176819"/>
                <a:gd name="connsiteX470-6091" fmla="*/ 250030 w 3336130"/>
                <a:gd name="connsiteY470-6092" fmla="*/ 476250 h 2176819"/>
                <a:gd name="connsiteX471-6093" fmla="*/ 259555 w 3336130"/>
                <a:gd name="connsiteY471-6094" fmla="*/ 461962 h 2176819"/>
                <a:gd name="connsiteX472-6095" fmla="*/ 288130 w 3336130"/>
                <a:gd name="connsiteY472-6096" fmla="*/ 452437 h 2176819"/>
                <a:gd name="connsiteX473-6097" fmla="*/ 297655 w 3336130"/>
                <a:gd name="connsiteY473-6098" fmla="*/ 438150 h 2176819"/>
                <a:gd name="connsiteX474-6099" fmla="*/ 307180 w 3336130"/>
                <a:gd name="connsiteY474-6100" fmla="*/ 414337 h 2176819"/>
                <a:gd name="connsiteX475-6101" fmla="*/ 269080 w 3336130"/>
                <a:gd name="connsiteY475-6102" fmla="*/ 419100 h 2176819"/>
                <a:gd name="connsiteX476-6103" fmla="*/ 254792 w 3336130"/>
                <a:gd name="connsiteY476-6104" fmla="*/ 423862 h 2176819"/>
                <a:gd name="connsiteX477-6105" fmla="*/ 235742 w 3336130"/>
                <a:gd name="connsiteY477-6106" fmla="*/ 419100 h 2176819"/>
                <a:gd name="connsiteX478-6107" fmla="*/ 221455 w 3336130"/>
                <a:gd name="connsiteY478-6108" fmla="*/ 409575 h 2176819"/>
                <a:gd name="connsiteX479-6109" fmla="*/ 164305 w 3336130"/>
                <a:gd name="connsiteY479-6110" fmla="*/ 400050 h 2176819"/>
                <a:gd name="connsiteX480-6111" fmla="*/ 159542 w 3336130"/>
                <a:gd name="connsiteY480-6112" fmla="*/ 376237 h 2176819"/>
                <a:gd name="connsiteX481-6113" fmla="*/ 116680 w 3336130"/>
                <a:gd name="connsiteY481-6114" fmla="*/ 381000 h 2176819"/>
                <a:gd name="connsiteX482-6115" fmla="*/ 102392 w 3336130"/>
                <a:gd name="connsiteY482-6116" fmla="*/ 376237 h 2176819"/>
                <a:gd name="connsiteX483-6117" fmla="*/ 92867 w 3336130"/>
                <a:gd name="connsiteY483-6118" fmla="*/ 361950 h 2176819"/>
                <a:gd name="connsiteX484-6119" fmla="*/ 78580 w 3336130"/>
                <a:gd name="connsiteY484-6120" fmla="*/ 357187 h 2176819"/>
                <a:gd name="connsiteX485-6121" fmla="*/ 73817 w 3336130"/>
                <a:gd name="connsiteY485-6122" fmla="*/ 342900 h 2176819"/>
                <a:gd name="connsiteX486-6123" fmla="*/ 59530 w 3336130"/>
                <a:gd name="connsiteY486-6124" fmla="*/ 333375 h 2176819"/>
                <a:gd name="connsiteX487-6125" fmla="*/ 50005 w 3336130"/>
                <a:gd name="connsiteY487-6126" fmla="*/ 319087 h 2176819"/>
                <a:gd name="connsiteX488-6127" fmla="*/ 54767 w 3336130"/>
                <a:gd name="connsiteY488-6128" fmla="*/ 304800 h 2176819"/>
                <a:gd name="connsiteX489-6129" fmla="*/ 111917 w 3336130"/>
                <a:gd name="connsiteY489-6130" fmla="*/ 276225 h 2176819"/>
                <a:gd name="connsiteX490-6131" fmla="*/ 130967 w 3336130"/>
                <a:gd name="connsiteY490-6132" fmla="*/ 271462 h 2176819"/>
                <a:gd name="connsiteX491-6133" fmla="*/ 164305 w 3336130"/>
                <a:gd name="connsiteY491-6134" fmla="*/ 266700 h 2176819"/>
                <a:gd name="connsiteX492-6135" fmla="*/ 192880 w 3336130"/>
                <a:gd name="connsiteY492-6136" fmla="*/ 257175 h 2176819"/>
                <a:gd name="connsiteX493-6137" fmla="*/ 207167 w 3336130"/>
                <a:gd name="connsiteY493-6138" fmla="*/ 252412 h 2176819"/>
                <a:gd name="connsiteX494-6139" fmla="*/ 197642 w 3336130"/>
                <a:gd name="connsiteY494-6140" fmla="*/ 214312 h 2176819"/>
                <a:gd name="connsiteX495-6141" fmla="*/ 183355 w 3336130"/>
                <a:gd name="connsiteY495-6142" fmla="*/ 209550 h 2176819"/>
                <a:gd name="connsiteX496-6143" fmla="*/ 173830 w 3336130"/>
                <a:gd name="connsiteY496-6144" fmla="*/ 223837 h 2176819"/>
                <a:gd name="connsiteX497-6145" fmla="*/ 159542 w 3336130"/>
                <a:gd name="connsiteY497-6146" fmla="*/ 228600 h 2176819"/>
                <a:gd name="connsiteX498-6147" fmla="*/ 130967 w 3336130"/>
                <a:gd name="connsiteY498-6148" fmla="*/ 223837 h 2176819"/>
                <a:gd name="connsiteX499-6149" fmla="*/ 116680 w 3336130"/>
                <a:gd name="connsiteY499-6150" fmla="*/ 219075 h 2176819"/>
                <a:gd name="connsiteX500-6151" fmla="*/ 69055 w 3336130"/>
                <a:gd name="connsiteY500-6152" fmla="*/ 228600 h 2176819"/>
                <a:gd name="connsiteX501-6153" fmla="*/ 35717 w 3336130"/>
                <a:gd name="connsiteY501-6154" fmla="*/ 214312 h 2176819"/>
                <a:gd name="connsiteX502-6155" fmla="*/ 16667 w 3336130"/>
                <a:gd name="connsiteY502-6156" fmla="*/ 195262 h 2176819"/>
                <a:gd name="connsiteX503-6157" fmla="*/ 2380 w 3336130"/>
                <a:gd name="connsiteY503-6158" fmla="*/ 204787 h 2176819"/>
                <a:gd name="connsiteX504-6159" fmla="*/ 7142 w 3336130"/>
                <a:gd name="connsiteY504-6160" fmla="*/ 180975 h 2176819"/>
                <a:gd name="connsiteX505-6161" fmla="*/ 59530 w 3336130"/>
                <a:gd name="connsiteY505-6162" fmla="*/ 176212 h 2176819"/>
                <a:gd name="connsiteX506-6163" fmla="*/ 88105 w 3336130"/>
                <a:gd name="connsiteY506-6164" fmla="*/ 166687 h 2176819"/>
                <a:gd name="connsiteX507-6165" fmla="*/ 145255 w 3336130"/>
                <a:gd name="connsiteY507-6166" fmla="*/ 176212 h 2176819"/>
                <a:gd name="connsiteX508-6167" fmla="*/ 178592 w 3336130"/>
                <a:gd name="connsiteY508-6168" fmla="*/ 166687 h 2176819"/>
                <a:gd name="connsiteX509-6169" fmla="*/ 192880 w 3336130"/>
                <a:gd name="connsiteY509-6170" fmla="*/ 157162 h 2176819"/>
                <a:gd name="connsiteX510-6171" fmla="*/ 116680 w 3336130"/>
                <a:gd name="connsiteY510-6172" fmla="*/ 138112 h 2176819"/>
                <a:gd name="connsiteX511-6173" fmla="*/ 107155 w 3336130"/>
                <a:gd name="connsiteY511-6174" fmla="*/ 123825 h 2176819"/>
                <a:gd name="connsiteX512-6175" fmla="*/ 73817 w 3336130"/>
                <a:gd name="connsiteY512-6176" fmla="*/ 104775 h 2176819"/>
                <a:gd name="connsiteX513-6177" fmla="*/ 54767 w 3336130"/>
                <a:gd name="connsiteY513-6178" fmla="*/ 80962 h 2176819"/>
                <a:gd name="connsiteX514-6179" fmla="*/ 45242 w 3336130"/>
                <a:gd name="connsiteY514-6180" fmla="*/ 85725 h 21768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  <a:cxn ang="0">
                  <a:pos x="connsiteX464-929" y="connsiteY464-930"/>
                </a:cxn>
                <a:cxn ang="0">
                  <a:pos x="connsiteX465-931" y="connsiteY465-932"/>
                </a:cxn>
                <a:cxn ang="0">
                  <a:pos x="connsiteX466-933" y="connsiteY466-934"/>
                </a:cxn>
                <a:cxn ang="0">
                  <a:pos x="connsiteX467-935" y="connsiteY467-936"/>
                </a:cxn>
                <a:cxn ang="0">
                  <a:pos x="connsiteX468-937" y="connsiteY468-938"/>
                </a:cxn>
                <a:cxn ang="0">
                  <a:pos x="connsiteX469-939" y="connsiteY469-940"/>
                </a:cxn>
                <a:cxn ang="0">
                  <a:pos x="connsiteX470-941" y="connsiteY470-942"/>
                </a:cxn>
                <a:cxn ang="0">
                  <a:pos x="connsiteX471-943" y="connsiteY471-944"/>
                </a:cxn>
                <a:cxn ang="0">
                  <a:pos x="connsiteX472-945" y="connsiteY472-946"/>
                </a:cxn>
                <a:cxn ang="0">
                  <a:pos x="connsiteX473-947" y="connsiteY473-948"/>
                </a:cxn>
                <a:cxn ang="0">
                  <a:pos x="connsiteX474-949" y="connsiteY474-950"/>
                </a:cxn>
                <a:cxn ang="0">
                  <a:pos x="connsiteX475-951" y="connsiteY475-952"/>
                </a:cxn>
                <a:cxn ang="0">
                  <a:pos x="connsiteX476-953" y="connsiteY476-954"/>
                </a:cxn>
                <a:cxn ang="0">
                  <a:pos x="connsiteX477-955" y="connsiteY477-956"/>
                </a:cxn>
                <a:cxn ang="0">
                  <a:pos x="connsiteX478-957" y="connsiteY478-958"/>
                </a:cxn>
                <a:cxn ang="0">
                  <a:pos x="connsiteX479-959" y="connsiteY479-960"/>
                </a:cxn>
                <a:cxn ang="0">
                  <a:pos x="connsiteX480-961" y="connsiteY480-962"/>
                </a:cxn>
                <a:cxn ang="0">
                  <a:pos x="connsiteX481-963" y="connsiteY481-964"/>
                </a:cxn>
                <a:cxn ang="0">
                  <a:pos x="connsiteX482-965" y="connsiteY482-966"/>
                </a:cxn>
                <a:cxn ang="0">
                  <a:pos x="connsiteX483-967" y="connsiteY483-968"/>
                </a:cxn>
                <a:cxn ang="0">
                  <a:pos x="connsiteX484-969" y="connsiteY484-970"/>
                </a:cxn>
                <a:cxn ang="0">
                  <a:pos x="connsiteX485-971" y="connsiteY485-972"/>
                </a:cxn>
                <a:cxn ang="0">
                  <a:pos x="connsiteX486-973" y="connsiteY486-974"/>
                </a:cxn>
                <a:cxn ang="0">
                  <a:pos x="connsiteX487-975" y="connsiteY487-976"/>
                </a:cxn>
                <a:cxn ang="0">
                  <a:pos x="connsiteX488-977" y="connsiteY488-978"/>
                </a:cxn>
                <a:cxn ang="0">
                  <a:pos x="connsiteX489-979" y="connsiteY489-980"/>
                </a:cxn>
                <a:cxn ang="0">
                  <a:pos x="connsiteX490-981" y="connsiteY490-982"/>
                </a:cxn>
                <a:cxn ang="0">
                  <a:pos x="connsiteX491-983" y="connsiteY491-984"/>
                </a:cxn>
                <a:cxn ang="0">
                  <a:pos x="connsiteX492-985" y="connsiteY492-986"/>
                </a:cxn>
                <a:cxn ang="0">
                  <a:pos x="connsiteX493-987" y="connsiteY493-988"/>
                </a:cxn>
                <a:cxn ang="0">
                  <a:pos x="connsiteX494-989" y="connsiteY494-990"/>
                </a:cxn>
                <a:cxn ang="0">
                  <a:pos x="connsiteX495-991" y="connsiteY495-992"/>
                </a:cxn>
                <a:cxn ang="0">
                  <a:pos x="connsiteX496-993" y="connsiteY496-994"/>
                </a:cxn>
                <a:cxn ang="0">
                  <a:pos x="connsiteX497-995" y="connsiteY497-996"/>
                </a:cxn>
                <a:cxn ang="0">
                  <a:pos x="connsiteX498-997" y="connsiteY498-998"/>
                </a:cxn>
                <a:cxn ang="0">
                  <a:pos x="connsiteX499-999" y="connsiteY499-1000"/>
                </a:cxn>
                <a:cxn ang="0">
                  <a:pos x="connsiteX500-1001" y="connsiteY500-1002"/>
                </a:cxn>
                <a:cxn ang="0">
                  <a:pos x="connsiteX501-1003" y="connsiteY501-1004"/>
                </a:cxn>
                <a:cxn ang="0">
                  <a:pos x="connsiteX502-1005" y="connsiteY502-1006"/>
                </a:cxn>
                <a:cxn ang="0">
                  <a:pos x="connsiteX503-1007" y="connsiteY503-1008"/>
                </a:cxn>
                <a:cxn ang="0">
                  <a:pos x="connsiteX504-1009" y="connsiteY504-1010"/>
                </a:cxn>
                <a:cxn ang="0">
                  <a:pos x="connsiteX505-1011" y="connsiteY505-1012"/>
                </a:cxn>
                <a:cxn ang="0">
                  <a:pos x="connsiteX506-1013" y="connsiteY506-1014"/>
                </a:cxn>
                <a:cxn ang="0">
                  <a:pos x="connsiteX507-1015" y="connsiteY507-1016"/>
                </a:cxn>
                <a:cxn ang="0">
                  <a:pos x="connsiteX508-1017" y="connsiteY508-1018"/>
                </a:cxn>
                <a:cxn ang="0">
                  <a:pos x="connsiteX509-1019" y="connsiteY509-1020"/>
                </a:cxn>
                <a:cxn ang="0">
                  <a:pos x="connsiteX510-1021" y="connsiteY510-1022"/>
                </a:cxn>
                <a:cxn ang="0">
                  <a:pos x="connsiteX511-1023" y="connsiteY511-1024"/>
                </a:cxn>
                <a:cxn ang="0">
                  <a:pos x="connsiteX512-1025" y="connsiteY512-1026"/>
                </a:cxn>
                <a:cxn ang="0">
                  <a:pos x="connsiteX513-1027" y="connsiteY513-1028"/>
                </a:cxn>
                <a:cxn ang="0">
                  <a:pos x="connsiteX514-1029" y="connsiteY514-1030"/>
                </a:cxn>
              </a:cxnLst>
              <a:rect l="l" t="t" r="r" b="b"/>
              <a:pathLst>
                <a:path w="3336130" h="2176819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4" name="任意多边形 1153"/>
            <p:cNvSpPr/>
            <p:nvPr>
              <p:custDataLst>
                <p:tags r:id="rId65"/>
              </p:custDataLst>
            </p:nvPr>
          </p:nvSpPr>
          <p:spPr>
            <a:xfrm>
              <a:off x="9468395" y="1497646"/>
              <a:ext cx="32143" cy="37307"/>
            </a:xfrm>
            <a:custGeom>
              <a:avLst/>
              <a:gdLst>
                <a:gd name="connsiteX0" fmla="*/ 0 w 31750"/>
                <a:gd name="connsiteY0" fmla="*/ 29889 h 29889"/>
                <a:gd name="connsiteX1" fmla="*/ 0 w 31750"/>
                <a:gd name="connsiteY1" fmla="*/ 29889 h 29889"/>
                <a:gd name="connsiteX2" fmla="*/ 9525 w 31750"/>
                <a:gd name="connsiteY2" fmla="*/ 4489 h 29889"/>
                <a:gd name="connsiteX3" fmla="*/ 31750 w 31750"/>
                <a:gd name="connsiteY3" fmla="*/ 17189 h 29889"/>
                <a:gd name="connsiteX4" fmla="*/ 12700 w 31750"/>
                <a:gd name="connsiteY4" fmla="*/ 23539 h 29889"/>
                <a:gd name="connsiteX5" fmla="*/ 0 w 31750"/>
                <a:gd name="connsiteY5" fmla="*/ 29889 h 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29889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5" name="任意多边形 1154"/>
            <p:cNvSpPr/>
            <p:nvPr>
              <p:custDataLst>
                <p:tags r:id="rId66"/>
              </p:custDataLst>
            </p:nvPr>
          </p:nvSpPr>
          <p:spPr>
            <a:xfrm>
              <a:off x="9352511" y="1388320"/>
              <a:ext cx="187108" cy="110979"/>
            </a:xfrm>
            <a:custGeom>
              <a:avLst/>
              <a:gdLst>
                <a:gd name="connsiteX0" fmla="*/ 66842 w 184819"/>
                <a:gd name="connsiteY0" fmla="*/ 76200 h 88911"/>
                <a:gd name="connsiteX1" fmla="*/ 66842 w 184819"/>
                <a:gd name="connsiteY1" fmla="*/ 76200 h 88911"/>
                <a:gd name="connsiteX2" fmla="*/ 25567 w 184819"/>
                <a:gd name="connsiteY2" fmla="*/ 82550 h 88911"/>
                <a:gd name="connsiteX3" fmla="*/ 28742 w 184819"/>
                <a:gd name="connsiteY3" fmla="*/ 73025 h 88911"/>
                <a:gd name="connsiteX4" fmla="*/ 16042 w 184819"/>
                <a:gd name="connsiteY4" fmla="*/ 66675 h 88911"/>
                <a:gd name="connsiteX5" fmla="*/ 167 w 184819"/>
                <a:gd name="connsiteY5" fmla="*/ 63500 h 88911"/>
                <a:gd name="connsiteX6" fmla="*/ 19217 w 184819"/>
                <a:gd name="connsiteY6" fmla="*/ 53975 h 88911"/>
                <a:gd name="connsiteX7" fmla="*/ 22392 w 184819"/>
                <a:gd name="connsiteY7" fmla="*/ 44450 h 88911"/>
                <a:gd name="connsiteX8" fmla="*/ 28742 w 184819"/>
                <a:gd name="connsiteY8" fmla="*/ 0 h 88911"/>
                <a:gd name="connsiteX9" fmla="*/ 50967 w 184819"/>
                <a:gd name="connsiteY9" fmla="*/ 3175 h 88911"/>
                <a:gd name="connsiteX10" fmla="*/ 60492 w 184819"/>
                <a:gd name="connsiteY10" fmla="*/ 9525 h 88911"/>
                <a:gd name="connsiteX11" fmla="*/ 92242 w 184819"/>
                <a:gd name="connsiteY11" fmla="*/ 19050 h 88911"/>
                <a:gd name="connsiteX12" fmla="*/ 133517 w 184819"/>
                <a:gd name="connsiteY12" fmla="*/ 31750 h 88911"/>
                <a:gd name="connsiteX13" fmla="*/ 152567 w 184819"/>
                <a:gd name="connsiteY13" fmla="*/ 38100 h 88911"/>
                <a:gd name="connsiteX14" fmla="*/ 171617 w 184819"/>
                <a:gd name="connsiteY14" fmla="*/ 47625 h 88911"/>
                <a:gd name="connsiteX15" fmla="*/ 174792 w 184819"/>
                <a:gd name="connsiteY15" fmla="*/ 57150 h 88911"/>
                <a:gd name="connsiteX16" fmla="*/ 171617 w 184819"/>
                <a:gd name="connsiteY16" fmla="*/ 69850 h 88911"/>
                <a:gd name="connsiteX17" fmla="*/ 127167 w 184819"/>
                <a:gd name="connsiteY17" fmla="*/ 66675 h 88911"/>
                <a:gd name="connsiteX18" fmla="*/ 117642 w 184819"/>
                <a:gd name="connsiteY18" fmla="*/ 60325 h 88911"/>
                <a:gd name="connsiteX19" fmla="*/ 98592 w 184819"/>
                <a:gd name="connsiteY19" fmla="*/ 53975 h 88911"/>
                <a:gd name="connsiteX20" fmla="*/ 85892 w 184819"/>
                <a:gd name="connsiteY20" fmla="*/ 73025 h 88911"/>
                <a:gd name="connsiteX21" fmla="*/ 66842 w 184819"/>
                <a:gd name="connsiteY21" fmla="*/ 79375 h 88911"/>
                <a:gd name="connsiteX22" fmla="*/ 47792 w 184819"/>
                <a:gd name="connsiteY22" fmla="*/ 88900 h 88911"/>
                <a:gd name="connsiteX23" fmla="*/ 66842 w 184819"/>
                <a:gd name="connsiteY23" fmla="*/ 76200 h 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819" h="88911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6" name="任意多边形 1155"/>
            <p:cNvSpPr/>
            <p:nvPr>
              <p:custDataLst>
                <p:tags r:id="rId67"/>
              </p:custDataLst>
            </p:nvPr>
          </p:nvSpPr>
          <p:spPr>
            <a:xfrm>
              <a:off x="10178595" y="1990703"/>
              <a:ext cx="201277" cy="194189"/>
            </a:xfrm>
            <a:custGeom>
              <a:avLst/>
              <a:gdLst>
                <a:gd name="connsiteX0" fmla="*/ 12862 w 198815"/>
                <a:gd name="connsiteY0" fmla="*/ 136525 h 155575"/>
                <a:gd name="connsiteX1" fmla="*/ 12862 w 198815"/>
                <a:gd name="connsiteY1" fmla="*/ 136525 h 155575"/>
                <a:gd name="connsiteX2" fmla="*/ 162 w 198815"/>
                <a:gd name="connsiteY2" fmla="*/ 111125 h 155575"/>
                <a:gd name="connsiteX3" fmla="*/ 19212 w 198815"/>
                <a:gd name="connsiteY3" fmla="*/ 98425 h 155575"/>
                <a:gd name="connsiteX4" fmla="*/ 31912 w 198815"/>
                <a:gd name="connsiteY4" fmla="*/ 79375 h 155575"/>
                <a:gd name="connsiteX5" fmla="*/ 38262 w 198815"/>
                <a:gd name="connsiteY5" fmla="*/ 69850 h 155575"/>
                <a:gd name="connsiteX6" fmla="*/ 44612 w 198815"/>
                <a:gd name="connsiteY6" fmla="*/ 50800 h 155575"/>
                <a:gd name="connsiteX7" fmla="*/ 63662 w 198815"/>
                <a:gd name="connsiteY7" fmla="*/ 22225 h 155575"/>
                <a:gd name="connsiteX8" fmla="*/ 79537 w 198815"/>
                <a:gd name="connsiteY8" fmla="*/ 6350 h 155575"/>
                <a:gd name="connsiteX9" fmla="*/ 98587 w 198815"/>
                <a:gd name="connsiteY9" fmla="*/ 0 h 155575"/>
                <a:gd name="connsiteX10" fmla="*/ 114462 w 198815"/>
                <a:gd name="connsiteY10" fmla="*/ 3175 h 155575"/>
                <a:gd name="connsiteX11" fmla="*/ 117637 w 198815"/>
                <a:gd name="connsiteY11" fmla="*/ 12700 h 155575"/>
                <a:gd name="connsiteX12" fmla="*/ 104937 w 198815"/>
                <a:gd name="connsiteY12" fmla="*/ 28575 h 155575"/>
                <a:gd name="connsiteX13" fmla="*/ 95412 w 198815"/>
                <a:gd name="connsiteY13" fmla="*/ 38100 h 155575"/>
                <a:gd name="connsiteX14" fmla="*/ 98587 w 198815"/>
                <a:gd name="connsiteY14" fmla="*/ 60325 h 155575"/>
                <a:gd name="connsiteX15" fmla="*/ 108112 w 198815"/>
                <a:gd name="connsiteY15" fmla="*/ 63500 h 155575"/>
                <a:gd name="connsiteX16" fmla="*/ 133512 w 198815"/>
                <a:gd name="connsiteY16" fmla="*/ 66675 h 155575"/>
                <a:gd name="connsiteX17" fmla="*/ 152562 w 198815"/>
                <a:gd name="connsiteY17" fmla="*/ 73025 h 155575"/>
                <a:gd name="connsiteX18" fmla="*/ 162087 w 198815"/>
                <a:gd name="connsiteY18" fmla="*/ 76200 h 155575"/>
                <a:gd name="connsiteX19" fmla="*/ 171612 w 198815"/>
                <a:gd name="connsiteY19" fmla="*/ 73025 h 155575"/>
                <a:gd name="connsiteX20" fmla="*/ 181137 w 198815"/>
                <a:gd name="connsiteY20" fmla="*/ 76200 h 155575"/>
                <a:gd name="connsiteX21" fmla="*/ 190662 w 198815"/>
                <a:gd name="connsiteY21" fmla="*/ 95250 h 155575"/>
                <a:gd name="connsiteX22" fmla="*/ 193837 w 198815"/>
                <a:gd name="connsiteY22" fmla="*/ 120650 h 155575"/>
                <a:gd name="connsiteX23" fmla="*/ 193837 w 198815"/>
                <a:gd name="connsiteY23" fmla="*/ 149225 h 155575"/>
                <a:gd name="connsiteX24" fmla="*/ 174787 w 198815"/>
                <a:gd name="connsiteY24" fmla="*/ 155575 h 155575"/>
                <a:gd name="connsiteX25" fmla="*/ 149387 w 198815"/>
                <a:gd name="connsiteY25" fmla="*/ 146050 h 155575"/>
                <a:gd name="connsiteX26" fmla="*/ 146212 w 198815"/>
                <a:gd name="connsiteY26" fmla="*/ 136525 h 155575"/>
                <a:gd name="connsiteX27" fmla="*/ 117637 w 198815"/>
                <a:gd name="connsiteY27" fmla="*/ 152400 h 155575"/>
                <a:gd name="connsiteX28" fmla="*/ 101762 w 198815"/>
                <a:gd name="connsiteY28" fmla="*/ 139700 h 155575"/>
                <a:gd name="connsiteX29" fmla="*/ 111287 w 198815"/>
                <a:gd name="connsiteY29" fmla="*/ 133350 h 155575"/>
                <a:gd name="connsiteX30" fmla="*/ 101762 w 198815"/>
                <a:gd name="connsiteY30" fmla="*/ 127000 h 155575"/>
                <a:gd name="connsiteX31" fmla="*/ 31912 w 198815"/>
                <a:gd name="connsiteY31" fmla="*/ 136525 h 155575"/>
                <a:gd name="connsiteX32" fmla="*/ 12862 w 198815"/>
                <a:gd name="connsiteY32" fmla="*/ 13652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815" h="15557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7" name="任意多边形 1156"/>
            <p:cNvSpPr/>
            <p:nvPr>
              <p:custDataLst>
                <p:tags r:id="rId68"/>
              </p:custDataLst>
            </p:nvPr>
          </p:nvSpPr>
          <p:spPr>
            <a:xfrm>
              <a:off x="10032950" y="2038260"/>
              <a:ext cx="78308" cy="63407"/>
            </a:xfrm>
            <a:custGeom>
              <a:avLst/>
              <a:gdLst>
                <a:gd name="connsiteX0" fmla="*/ 4325 w 77350"/>
                <a:gd name="connsiteY0" fmla="*/ 22225 h 50800"/>
                <a:gd name="connsiteX1" fmla="*/ 4325 w 77350"/>
                <a:gd name="connsiteY1" fmla="*/ 22225 h 50800"/>
                <a:gd name="connsiteX2" fmla="*/ 29725 w 77350"/>
                <a:gd name="connsiteY2" fmla="*/ 31750 h 50800"/>
                <a:gd name="connsiteX3" fmla="*/ 48775 w 77350"/>
                <a:gd name="connsiteY3" fmla="*/ 38100 h 50800"/>
                <a:gd name="connsiteX4" fmla="*/ 64650 w 77350"/>
                <a:gd name="connsiteY4" fmla="*/ 50800 h 50800"/>
                <a:gd name="connsiteX5" fmla="*/ 74175 w 77350"/>
                <a:gd name="connsiteY5" fmla="*/ 47625 h 50800"/>
                <a:gd name="connsiteX6" fmla="*/ 77350 w 77350"/>
                <a:gd name="connsiteY6" fmla="*/ 38100 h 50800"/>
                <a:gd name="connsiteX7" fmla="*/ 64650 w 77350"/>
                <a:gd name="connsiteY7" fmla="*/ 19050 h 50800"/>
                <a:gd name="connsiteX8" fmla="*/ 45600 w 77350"/>
                <a:gd name="connsiteY8" fmla="*/ 12700 h 50800"/>
                <a:gd name="connsiteX9" fmla="*/ 36075 w 77350"/>
                <a:gd name="connsiteY9" fmla="*/ 9525 h 50800"/>
                <a:gd name="connsiteX10" fmla="*/ 17025 w 77350"/>
                <a:gd name="connsiteY10" fmla="*/ 0 h 50800"/>
                <a:gd name="connsiteX11" fmla="*/ 1150 w 77350"/>
                <a:gd name="connsiteY11" fmla="*/ 3175 h 50800"/>
                <a:gd name="connsiteX12" fmla="*/ 4325 w 77350"/>
                <a:gd name="connsiteY12" fmla="*/ 19050 h 50800"/>
                <a:gd name="connsiteX13" fmla="*/ 23375 w 77350"/>
                <a:gd name="connsiteY13" fmla="*/ 28575 h 50800"/>
                <a:gd name="connsiteX14" fmla="*/ 4325 w 77350"/>
                <a:gd name="connsiteY14" fmla="*/ 2222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50" h="5080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8" name="任意多边形 1157"/>
            <p:cNvSpPr/>
            <p:nvPr>
              <p:custDataLst>
                <p:tags r:id="rId69"/>
              </p:custDataLst>
            </p:nvPr>
          </p:nvSpPr>
          <p:spPr>
            <a:xfrm>
              <a:off x="9545174" y="1519100"/>
              <a:ext cx="38936" cy="47556"/>
            </a:xfrm>
            <a:custGeom>
              <a:avLst/>
              <a:gdLst>
                <a:gd name="connsiteX0" fmla="*/ 25760 w 38460"/>
                <a:gd name="connsiteY0" fmla="*/ 38100 h 38100"/>
                <a:gd name="connsiteX1" fmla="*/ 25760 w 38460"/>
                <a:gd name="connsiteY1" fmla="*/ 38100 h 38100"/>
                <a:gd name="connsiteX2" fmla="*/ 3535 w 38460"/>
                <a:gd name="connsiteY2" fmla="*/ 19050 h 38100"/>
                <a:gd name="connsiteX3" fmla="*/ 360 w 38460"/>
                <a:gd name="connsiteY3" fmla="*/ 9525 h 38100"/>
                <a:gd name="connsiteX4" fmla="*/ 9885 w 38460"/>
                <a:gd name="connsiteY4" fmla="*/ 3175 h 38100"/>
                <a:gd name="connsiteX5" fmla="*/ 19410 w 38460"/>
                <a:gd name="connsiteY5" fmla="*/ 0 h 38100"/>
                <a:gd name="connsiteX6" fmla="*/ 38460 w 38460"/>
                <a:gd name="connsiteY6" fmla="*/ 12700 h 38100"/>
                <a:gd name="connsiteX7" fmla="*/ 35285 w 38460"/>
                <a:gd name="connsiteY7" fmla="*/ 28575 h 38100"/>
                <a:gd name="connsiteX8" fmla="*/ 25760 w 38460"/>
                <a:gd name="connsiteY8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0" h="3810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9" name="任意多边形 1158"/>
            <p:cNvSpPr/>
            <p:nvPr>
              <p:custDataLst>
                <p:tags r:id="rId70"/>
              </p:custDataLst>
            </p:nvPr>
          </p:nvSpPr>
          <p:spPr>
            <a:xfrm>
              <a:off x="9564825" y="1764793"/>
              <a:ext cx="37064" cy="47574"/>
            </a:xfrm>
            <a:custGeom>
              <a:avLst/>
              <a:gdLst>
                <a:gd name="connsiteX0" fmla="*/ 34925 w 36611"/>
                <a:gd name="connsiteY0" fmla="*/ 38114 h 38114"/>
                <a:gd name="connsiteX1" fmla="*/ 34925 w 36611"/>
                <a:gd name="connsiteY1" fmla="*/ 38114 h 38114"/>
                <a:gd name="connsiteX2" fmla="*/ 6350 w 36611"/>
                <a:gd name="connsiteY2" fmla="*/ 34939 h 38114"/>
                <a:gd name="connsiteX3" fmla="*/ 0 w 36611"/>
                <a:gd name="connsiteY3" fmla="*/ 15889 h 38114"/>
                <a:gd name="connsiteX4" fmla="*/ 3175 w 36611"/>
                <a:gd name="connsiteY4" fmla="*/ 3189 h 38114"/>
                <a:gd name="connsiteX5" fmla="*/ 28575 w 36611"/>
                <a:gd name="connsiteY5" fmla="*/ 3189 h 38114"/>
                <a:gd name="connsiteX6" fmla="*/ 34925 w 36611"/>
                <a:gd name="connsiteY6" fmla="*/ 38114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11" h="38114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0" name="任意多边形 1159"/>
            <p:cNvSpPr/>
            <p:nvPr>
              <p:custDataLst>
                <p:tags r:id="rId71"/>
              </p:custDataLst>
            </p:nvPr>
          </p:nvSpPr>
          <p:spPr>
            <a:xfrm>
              <a:off x="8213725" y="1009373"/>
              <a:ext cx="295289" cy="147428"/>
            </a:xfrm>
            <a:custGeom>
              <a:avLst/>
              <a:gdLst>
                <a:gd name="connsiteX0" fmla="*/ 0 w 302351"/>
                <a:gd name="connsiteY0" fmla="*/ 76257 h 118112"/>
                <a:gd name="connsiteX1" fmla="*/ 0 w 302351"/>
                <a:gd name="connsiteY1" fmla="*/ 76257 h 118112"/>
                <a:gd name="connsiteX2" fmla="*/ 19050 w 302351"/>
                <a:gd name="connsiteY2" fmla="*/ 54032 h 118112"/>
                <a:gd name="connsiteX3" fmla="*/ 28575 w 302351"/>
                <a:gd name="connsiteY3" fmla="*/ 50857 h 118112"/>
                <a:gd name="connsiteX4" fmla="*/ 41275 w 302351"/>
                <a:gd name="connsiteY4" fmla="*/ 38157 h 118112"/>
                <a:gd name="connsiteX5" fmla="*/ 50800 w 302351"/>
                <a:gd name="connsiteY5" fmla="*/ 19107 h 118112"/>
                <a:gd name="connsiteX6" fmla="*/ 41275 w 302351"/>
                <a:gd name="connsiteY6" fmla="*/ 12757 h 118112"/>
                <a:gd name="connsiteX7" fmla="*/ 34925 w 302351"/>
                <a:gd name="connsiteY7" fmla="*/ 3232 h 118112"/>
                <a:gd name="connsiteX8" fmla="*/ 44450 w 302351"/>
                <a:gd name="connsiteY8" fmla="*/ 57 h 118112"/>
                <a:gd name="connsiteX9" fmla="*/ 60325 w 302351"/>
                <a:gd name="connsiteY9" fmla="*/ 3232 h 118112"/>
                <a:gd name="connsiteX10" fmla="*/ 152400 w 302351"/>
                <a:gd name="connsiteY10" fmla="*/ 3232 h 118112"/>
                <a:gd name="connsiteX11" fmla="*/ 161925 w 302351"/>
                <a:gd name="connsiteY11" fmla="*/ 6407 h 118112"/>
                <a:gd name="connsiteX12" fmla="*/ 174625 w 302351"/>
                <a:gd name="connsiteY12" fmla="*/ 9582 h 118112"/>
                <a:gd name="connsiteX13" fmla="*/ 184150 w 302351"/>
                <a:gd name="connsiteY13" fmla="*/ 12757 h 118112"/>
                <a:gd name="connsiteX14" fmla="*/ 200025 w 302351"/>
                <a:gd name="connsiteY14" fmla="*/ 15932 h 118112"/>
                <a:gd name="connsiteX15" fmla="*/ 254000 w 302351"/>
                <a:gd name="connsiteY15" fmla="*/ 12757 h 118112"/>
                <a:gd name="connsiteX16" fmla="*/ 273050 w 302351"/>
                <a:gd name="connsiteY16" fmla="*/ 19107 h 118112"/>
                <a:gd name="connsiteX17" fmla="*/ 282575 w 302351"/>
                <a:gd name="connsiteY17" fmla="*/ 25457 h 118112"/>
                <a:gd name="connsiteX18" fmla="*/ 292100 w 302351"/>
                <a:gd name="connsiteY18" fmla="*/ 28632 h 118112"/>
                <a:gd name="connsiteX19" fmla="*/ 301625 w 302351"/>
                <a:gd name="connsiteY19" fmla="*/ 34982 h 118112"/>
                <a:gd name="connsiteX20" fmla="*/ 285750 w 302351"/>
                <a:gd name="connsiteY20" fmla="*/ 31807 h 118112"/>
                <a:gd name="connsiteX21" fmla="*/ 266700 w 302351"/>
                <a:gd name="connsiteY21" fmla="*/ 41332 h 118112"/>
                <a:gd name="connsiteX22" fmla="*/ 247650 w 302351"/>
                <a:gd name="connsiteY22" fmla="*/ 47682 h 118112"/>
                <a:gd name="connsiteX23" fmla="*/ 219075 w 302351"/>
                <a:gd name="connsiteY23" fmla="*/ 57207 h 118112"/>
                <a:gd name="connsiteX24" fmla="*/ 209550 w 302351"/>
                <a:gd name="connsiteY24" fmla="*/ 60382 h 118112"/>
                <a:gd name="connsiteX25" fmla="*/ 200025 w 302351"/>
                <a:gd name="connsiteY25" fmla="*/ 63557 h 118112"/>
                <a:gd name="connsiteX26" fmla="*/ 190500 w 302351"/>
                <a:gd name="connsiteY26" fmla="*/ 69907 h 118112"/>
                <a:gd name="connsiteX27" fmla="*/ 161925 w 302351"/>
                <a:gd name="connsiteY27" fmla="*/ 79432 h 118112"/>
                <a:gd name="connsiteX28" fmla="*/ 152400 w 302351"/>
                <a:gd name="connsiteY28" fmla="*/ 82607 h 118112"/>
                <a:gd name="connsiteX29" fmla="*/ 95250 w 302351"/>
                <a:gd name="connsiteY29" fmla="*/ 104832 h 118112"/>
                <a:gd name="connsiteX30" fmla="*/ 85725 w 302351"/>
                <a:gd name="connsiteY30" fmla="*/ 108007 h 118112"/>
                <a:gd name="connsiteX31" fmla="*/ 73025 w 302351"/>
                <a:gd name="connsiteY31" fmla="*/ 111182 h 118112"/>
                <a:gd name="connsiteX32" fmla="*/ 69850 w 302351"/>
                <a:gd name="connsiteY32" fmla="*/ 101657 h 118112"/>
                <a:gd name="connsiteX33" fmla="*/ 60325 w 302351"/>
                <a:gd name="connsiteY33" fmla="*/ 92132 h 118112"/>
                <a:gd name="connsiteX34" fmla="*/ 34925 w 302351"/>
                <a:gd name="connsiteY34" fmla="*/ 85782 h 118112"/>
                <a:gd name="connsiteX35" fmla="*/ 0 w 302351"/>
                <a:gd name="connsiteY35" fmla="*/ 76257 h 1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51" h="118112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1" name="任意多边形 1160"/>
            <p:cNvSpPr/>
            <p:nvPr>
              <p:custDataLst>
                <p:tags r:id="rId72"/>
              </p:custDataLst>
            </p:nvPr>
          </p:nvSpPr>
          <p:spPr>
            <a:xfrm>
              <a:off x="8418237" y="1044474"/>
              <a:ext cx="512383" cy="222568"/>
            </a:xfrm>
            <a:custGeom>
              <a:avLst/>
              <a:gdLst>
                <a:gd name="connsiteX0" fmla="*/ 47772 w 524638"/>
                <a:gd name="connsiteY0" fmla="*/ 70361 h 178311"/>
                <a:gd name="connsiteX1" fmla="*/ 47772 w 524638"/>
                <a:gd name="connsiteY1" fmla="*/ 70361 h 178311"/>
                <a:gd name="connsiteX2" fmla="*/ 6497 w 524638"/>
                <a:gd name="connsiteY2" fmla="*/ 67186 h 178311"/>
                <a:gd name="connsiteX3" fmla="*/ 147 w 524638"/>
                <a:gd name="connsiteY3" fmla="*/ 57661 h 178311"/>
                <a:gd name="connsiteX4" fmla="*/ 9672 w 524638"/>
                <a:gd name="connsiteY4" fmla="*/ 54486 h 178311"/>
                <a:gd name="connsiteX5" fmla="*/ 35072 w 524638"/>
                <a:gd name="connsiteY5" fmla="*/ 48136 h 178311"/>
                <a:gd name="connsiteX6" fmla="*/ 22372 w 524638"/>
                <a:gd name="connsiteY6" fmla="*/ 44961 h 178311"/>
                <a:gd name="connsiteX7" fmla="*/ 12847 w 524638"/>
                <a:gd name="connsiteY7" fmla="*/ 38611 h 178311"/>
                <a:gd name="connsiteX8" fmla="*/ 31897 w 524638"/>
                <a:gd name="connsiteY8" fmla="*/ 32261 h 178311"/>
                <a:gd name="connsiteX9" fmla="*/ 60472 w 524638"/>
                <a:gd name="connsiteY9" fmla="*/ 22736 h 178311"/>
                <a:gd name="connsiteX10" fmla="*/ 69997 w 524638"/>
                <a:gd name="connsiteY10" fmla="*/ 19561 h 178311"/>
                <a:gd name="connsiteX11" fmla="*/ 79522 w 524638"/>
                <a:gd name="connsiteY11" fmla="*/ 16386 h 178311"/>
                <a:gd name="connsiteX12" fmla="*/ 92222 w 524638"/>
                <a:gd name="connsiteY12" fmla="*/ 13211 h 178311"/>
                <a:gd name="connsiteX13" fmla="*/ 143022 w 524638"/>
                <a:gd name="connsiteY13" fmla="*/ 25911 h 178311"/>
                <a:gd name="connsiteX14" fmla="*/ 130322 w 524638"/>
                <a:gd name="connsiteY14" fmla="*/ 41786 h 178311"/>
                <a:gd name="connsiteX15" fmla="*/ 120797 w 524638"/>
                <a:gd name="connsiteY15" fmla="*/ 44961 h 178311"/>
                <a:gd name="connsiteX16" fmla="*/ 146197 w 524638"/>
                <a:gd name="connsiteY16" fmla="*/ 38611 h 178311"/>
                <a:gd name="connsiteX17" fmla="*/ 155722 w 524638"/>
                <a:gd name="connsiteY17" fmla="*/ 35436 h 178311"/>
                <a:gd name="connsiteX18" fmla="*/ 174772 w 524638"/>
                <a:gd name="connsiteY18" fmla="*/ 25911 h 178311"/>
                <a:gd name="connsiteX19" fmla="*/ 209697 w 524638"/>
                <a:gd name="connsiteY19" fmla="*/ 35436 h 178311"/>
                <a:gd name="connsiteX20" fmla="*/ 216047 w 524638"/>
                <a:gd name="connsiteY20" fmla="*/ 44961 h 178311"/>
                <a:gd name="connsiteX21" fmla="*/ 219222 w 524638"/>
                <a:gd name="connsiteY21" fmla="*/ 54486 h 178311"/>
                <a:gd name="connsiteX22" fmla="*/ 228747 w 524638"/>
                <a:gd name="connsiteY22" fmla="*/ 51311 h 178311"/>
                <a:gd name="connsiteX23" fmla="*/ 231922 w 524638"/>
                <a:gd name="connsiteY23" fmla="*/ 41786 h 178311"/>
                <a:gd name="connsiteX24" fmla="*/ 241447 w 524638"/>
                <a:gd name="connsiteY24" fmla="*/ 29086 h 178311"/>
                <a:gd name="connsiteX25" fmla="*/ 244622 w 524638"/>
                <a:gd name="connsiteY25" fmla="*/ 16386 h 178311"/>
                <a:gd name="connsiteX26" fmla="*/ 263672 w 524638"/>
                <a:gd name="connsiteY26" fmla="*/ 22736 h 178311"/>
                <a:gd name="connsiteX27" fmla="*/ 292247 w 524638"/>
                <a:gd name="connsiteY27" fmla="*/ 38611 h 178311"/>
                <a:gd name="connsiteX28" fmla="*/ 304947 w 524638"/>
                <a:gd name="connsiteY28" fmla="*/ 57661 h 178311"/>
                <a:gd name="connsiteX29" fmla="*/ 323997 w 524638"/>
                <a:gd name="connsiteY29" fmla="*/ 67186 h 178311"/>
                <a:gd name="connsiteX30" fmla="*/ 333522 w 524638"/>
                <a:gd name="connsiteY30" fmla="*/ 60836 h 178311"/>
                <a:gd name="connsiteX31" fmla="*/ 320822 w 524638"/>
                <a:gd name="connsiteY31" fmla="*/ 35436 h 178311"/>
                <a:gd name="connsiteX32" fmla="*/ 317647 w 524638"/>
                <a:gd name="connsiteY32" fmla="*/ 25911 h 178311"/>
                <a:gd name="connsiteX33" fmla="*/ 327172 w 524638"/>
                <a:gd name="connsiteY33" fmla="*/ 19561 h 178311"/>
                <a:gd name="connsiteX34" fmla="*/ 381147 w 524638"/>
                <a:gd name="connsiteY34" fmla="*/ 16386 h 178311"/>
                <a:gd name="connsiteX35" fmla="*/ 371622 w 524638"/>
                <a:gd name="connsiteY35" fmla="*/ 10036 h 178311"/>
                <a:gd name="connsiteX36" fmla="*/ 374797 w 524638"/>
                <a:gd name="connsiteY36" fmla="*/ 511 h 178311"/>
                <a:gd name="connsiteX37" fmla="*/ 409722 w 524638"/>
                <a:gd name="connsiteY37" fmla="*/ 3686 h 178311"/>
                <a:gd name="connsiteX38" fmla="*/ 416072 w 524638"/>
                <a:gd name="connsiteY38" fmla="*/ 13211 h 178311"/>
                <a:gd name="connsiteX39" fmla="*/ 397022 w 524638"/>
                <a:gd name="connsiteY39" fmla="*/ 25911 h 178311"/>
                <a:gd name="connsiteX40" fmla="*/ 406547 w 524638"/>
                <a:gd name="connsiteY40" fmla="*/ 48136 h 178311"/>
                <a:gd name="connsiteX41" fmla="*/ 416072 w 524638"/>
                <a:gd name="connsiteY41" fmla="*/ 57661 h 178311"/>
                <a:gd name="connsiteX42" fmla="*/ 425597 w 524638"/>
                <a:gd name="connsiteY42" fmla="*/ 76711 h 178311"/>
                <a:gd name="connsiteX43" fmla="*/ 422422 w 524638"/>
                <a:gd name="connsiteY43" fmla="*/ 86236 h 178311"/>
                <a:gd name="connsiteX44" fmla="*/ 428772 w 524638"/>
                <a:gd name="connsiteY44" fmla="*/ 95761 h 178311"/>
                <a:gd name="connsiteX45" fmla="*/ 466872 w 524638"/>
                <a:gd name="connsiteY45" fmla="*/ 114811 h 178311"/>
                <a:gd name="connsiteX46" fmla="*/ 476397 w 524638"/>
                <a:gd name="connsiteY46" fmla="*/ 121161 h 178311"/>
                <a:gd name="connsiteX47" fmla="*/ 508147 w 524638"/>
                <a:gd name="connsiteY47" fmla="*/ 124336 h 178311"/>
                <a:gd name="connsiteX48" fmla="*/ 524022 w 524638"/>
                <a:gd name="connsiteY48" fmla="*/ 137036 h 178311"/>
                <a:gd name="connsiteX49" fmla="*/ 511322 w 524638"/>
                <a:gd name="connsiteY49" fmla="*/ 140211 h 178311"/>
                <a:gd name="connsiteX50" fmla="*/ 489097 w 524638"/>
                <a:gd name="connsiteY50" fmla="*/ 137036 h 178311"/>
                <a:gd name="connsiteX51" fmla="*/ 479572 w 524638"/>
                <a:gd name="connsiteY51" fmla="*/ 133861 h 178311"/>
                <a:gd name="connsiteX52" fmla="*/ 457347 w 524638"/>
                <a:gd name="connsiteY52" fmla="*/ 140211 h 178311"/>
                <a:gd name="connsiteX53" fmla="*/ 482747 w 524638"/>
                <a:gd name="connsiteY53" fmla="*/ 146561 h 178311"/>
                <a:gd name="connsiteX54" fmla="*/ 492272 w 524638"/>
                <a:gd name="connsiteY54" fmla="*/ 149736 h 178311"/>
                <a:gd name="connsiteX55" fmla="*/ 498622 w 524638"/>
                <a:gd name="connsiteY55" fmla="*/ 159261 h 178311"/>
                <a:gd name="connsiteX56" fmla="*/ 489097 w 524638"/>
                <a:gd name="connsiteY56" fmla="*/ 165611 h 178311"/>
                <a:gd name="connsiteX57" fmla="*/ 384322 w 524638"/>
                <a:gd name="connsiteY57" fmla="*/ 159261 h 178311"/>
                <a:gd name="connsiteX58" fmla="*/ 365272 w 524638"/>
                <a:gd name="connsiteY58" fmla="*/ 152911 h 178311"/>
                <a:gd name="connsiteX59" fmla="*/ 352572 w 524638"/>
                <a:gd name="connsiteY59" fmla="*/ 140211 h 178311"/>
                <a:gd name="connsiteX60" fmla="*/ 333522 w 524638"/>
                <a:gd name="connsiteY60" fmla="*/ 149736 h 178311"/>
                <a:gd name="connsiteX61" fmla="*/ 314472 w 524638"/>
                <a:gd name="connsiteY61" fmla="*/ 162436 h 178311"/>
                <a:gd name="connsiteX62" fmla="*/ 282722 w 524638"/>
                <a:gd name="connsiteY62" fmla="*/ 165611 h 178311"/>
                <a:gd name="connsiteX63" fmla="*/ 257322 w 524638"/>
                <a:gd name="connsiteY63" fmla="*/ 171961 h 178311"/>
                <a:gd name="connsiteX64" fmla="*/ 235097 w 524638"/>
                <a:gd name="connsiteY64" fmla="*/ 178311 h 178311"/>
                <a:gd name="connsiteX65" fmla="*/ 181122 w 524638"/>
                <a:gd name="connsiteY65" fmla="*/ 175136 h 178311"/>
                <a:gd name="connsiteX66" fmla="*/ 171597 w 524638"/>
                <a:gd name="connsiteY66" fmla="*/ 171961 h 178311"/>
                <a:gd name="connsiteX67" fmla="*/ 158897 w 524638"/>
                <a:gd name="connsiteY67" fmla="*/ 168786 h 178311"/>
                <a:gd name="connsiteX68" fmla="*/ 82697 w 524638"/>
                <a:gd name="connsiteY68" fmla="*/ 146561 h 178311"/>
                <a:gd name="connsiteX69" fmla="*/ 50947 w 524638"/>
                <a:gd name="connsiteY69" fmla="*/ 137036 h 178311"/>
                <a:gd name="connsiteX70" fmla="*/ 44597 w 524638"/>
                <a:gd name="connsiteY70" fmla="*/ 127511 h 178311"/>
                <a:gd name="connsiteX71" fmla="*/ 54122 w 524638"/>
                <a:gd name="connsiteY71" fmla="*/ 124336 h 178311"/>
                <a:gd name="connsiteX72" fmla="*/ 130322 w 524638"/>
                <a:gd name="connsiteY72" fmla="*/ 121161 h 178311"/>
                <a:gd name="connsiteX73" fmla="*/ 152547 w 524638"/>
                <a:gd name="connsiteY73" fmla="*/ 114811 h 178311"/>
                <a:gd name="connsiteX74" fmla="*/ 193822 w 524638"/>
                <a:gd name="connsiteY74" fmla="*/ 111636 h 178311"/>
                <a:gd name="connsiteX75" fmla="*/ 187472 w 524638"/>
                <a:gd name="connsiteY75" fmla="*/ 95761 h 178311"/>
                <a:gd name="connsiteX76" fmla="*/ 66822 w 524638"/>
                <a:gd name="connsiteY76" fmla="*/ 98936 h 178311"/>
                <a:gd name="connsiteX77" fmla="*/ 54122 w 524638"/>
                <a:gd name="connsiteY77" fmla="*/ 105286 h 178311"/>
                <a:gd name="connsiteX78" fmla="*/ 19197 w 524638"/>
                <a:gd name="connsiteY78" fmla="*/ 95761 h 178311"/>
                <a:gd name="connsiteX79" fmla="*/ 12847 w 524638"/>
                <a:gd name="connsiteY79" fmla="*/ 86236 h 178311"/>
                <a:gd name="connsiteX80" fmla="*/ 31897 w 524638"/>
                <a:gd name="connsiteY80" fmla="*/ 76711 h 178311"/>
                <a:gd name="connsiteX81" fmla="*/ 47772 w 524638"/>
                <a:gd name="connsiteY81" fmla="*/ 70361 h 1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638" h="178311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2" name="任意多边形 1161"/>
            <p:cNvSpPr/>
            <p:nvPr>
              <p:custDataLst>
                <p:tags r:id="rId73"/>
              </p:custDataLst>
            </p:nvPr>
          </p:nvSpPr>
          <p:spPr>
            <a:xfrm>
              <a:off x="9260849" y="1039842"/>
              <a:ext cx="819580" cy="500651"/>
            </a:xfrm>
            <a:custGeom>
              <a:avLst/>
              <a:gdLst>
                <a:gd name="connsiteX0" fmla="*/ 93057 w 839182"/>
                <a:gd name="connsiteY0" fmla="*/ 118522 h 401097"/>
                <a:gd name="connsiteX1" fmla="*/ 93057 w 839182"/>
                <a:gd name="connsiteY1" fmla="*/ 118522 h 401097"/>
                <a:gd name="connsiteX2" fmla="*/ 45432 w 839182"/>
                <a:gd name="connsiteY2" fmla="*/ 115347 h 401097"/>
                <a:gd name="connsiteX3" fmla="*/ 35907 w 839182"/>
                <a:gd name="connsiteY3" fmla="*/ 108997 h 401097"/>
                <a:gd name="connsiteX4" fmla="*/ 26382 w 839182"/>
                <a:gd name="connsiteY4" fmla="*/ 105822 h 401097"/>
                <a:gd name="connsiteX5" fmla="*/ 7332 w 839182"/>
                <a:gd name="connsiteY5" fmla="*/ 96297 h 401097"/>
                <a:gd name="connsiteX6" fmla="*/ 4157 w 839182"/>
                <a:gd name="connsiteY6" fmla="*/ 35972 h 401097"/>
                <a:gd name="connsiteX7" fmla="*/ 7332 w 839182"/>
                <a:gd name="connsiteY7" fmla="*/ 26447 h 401097"/>
                <a:gd name="connsiteX8" fmla="*/ 16857 w 839182"/>
                <a:gd name="connsiteY8" fmla="*/ 23272 h 401097"/>
                <a:gd name="connsiteX9" fmla="*/ 23207 w 839182"/>
                <a:gd name="connsiteY9" fmla="*/ 13747 h 401097"/>
                <a:gd name="connsiteX10" fmla="*/ 42257 w 839182"/>
                <a:gd name="connsiteY10" fmla="*/ 7397 h 401097"/>
                <a:gd name="connsiteX11" fmla="*/ 83532 w 839182"/>
                <a:gd name="connsiteY11" fmla="*/ 1047 h 401097"/>
                <a:gd name="connsiteX12" fmla="*/ 127982 w 839182"/>
                <a:gd name="connsiteY12" fmla="*/ 4222 h 401097"/>
                <a:gd name="connsiteX13" fmla="*/ 108932 w 839182"/>
                <a:gd name="connsiteY13" fmla="*/ 16922 h 401097"/>
                <a:gd name="connsiteX14" fmla="*/ 102582 w 839182"/>
                <a:gd name="connsiteY14" fmla="*/ 26447 h 401097"/>
                <a:gd name="connsiteX15" fmla="*/ 102582 w 839182"/>
                <a:gd name="connsiteY15" fmla="*/ 51847 h 401097"/>
                <a:gd name="connsiteX16" fmla="*/ 112107 w 839182"/>
                <a:gd name="connsiteY16" fmla="*/ 58197 h 401097"/>
                <a:gd name="connsiteX17" fmla="*/ 131157 w 839182"/>
                <a:gd name="connsiteY17" fmla="*/ 64547 h 401097"/>
                <a:gd name="connsiteX18" fmla="*/ 127982 w 839182"/>
                <a:gd name="connsiteY18" fmla="*/ 55022 h 401097"/>
                <a:gd name="connsiteX19" fmla="*/ 131157 w 839182"/>
                <a:gd name="connsiteY19" fmla="*/ 32797 h 401097"/>
                <a:gd name="connsiteX20" fmla="*/ 137507 w 839182"/>
                <a:gd name="connsiteY20" fmla="*/ 23272 h 401097"/>
                <a:gd name="connsiteX21" fmla="*/ 166082 w 839182"/>
                <a:gd name="connsiteY21" fmla="*/ 7397 h 401097"/>
                <a:gd name="connsiteX22" fmla="*/ 251807 w 839182"/>
                <a:gd name="connsiteY22" fmla="*/ 10572 h 401097"/>
                <a:gd name="connsiteX23" fmla="*/ 267682 w 839182"/>
                <a:gd name="connsiteY23" fmla="*/ 16922 h 401097"/>
                <a:gd name="connsiteX24" fmla="*/ 274032 w 839182"/>
                <a:gd name="connsiteY24" fmla="*/ 7397 h 401097"/>
                <a:gd name="connsiteX25" fmla="*/ 289907 w 839182"/>
                <a:gd name="connsiteY25" fmla="*/ 4222 h 401097"/>
                <a:gd name="connsiteX26" fmla="*/ 359757 w 839182"/>
                <a:gd name="connsiteY26" fmla="*/ 7397 h 401097"/>
                <a:gd name="connsiteX27" fmla="*/ 369282 w 839182"/>
                <a:gd name="connsiteY27" fmla="*/ 10572 h 401097"/>
                <a:gd name="connsiteX28" fmla="*/ 391507 w 839182"/>
                <a:gd name="connsiteY28" fmla="*/ 23272 h 401097"/>
                <a:gd name="connsiteX29" fmla="*/ 388332 w 839182"/>
                <a:gd name="connsiteY29" fmla="*/ 32797 h 401097"/>
                <a:gd name="connsiteX30" fmla="*/ 366107 w 839182"/>
                <a:gd name="connsiteY30" fmla="*/ 39147 h 401097"/>
                <a:gd name="connsiteX31" fmla="*/ 318482 w 839182"/>
                <a:gd name="connsiteY31" fmla="*/ 35972 h 401097"/>
                <a:gd name="connsiteX32" fmla="*/ 308957 w 839182"/>
                <a:gd name="connsiteY32" fmla="*/ 29622 h 401097"/>
                <a:gd name="connsiteX33" fmla="*/ 289907 w 839182"/>
                <a:gd name="connsiteY33" fmla="*/ 23272 h 401097"/>
                <a:gd name="connsiteX34" fmla="*/ 277207 w 839182"/>
                <a:gd name="connsiteY34" fmla="*/ 26447 h 401097"/>
                <a:gd name="connsiteX35" fmla="*/ 277207 w 839182"/>
                <a:gd name="connsiteY35" fmla="*/ 55022 h 401097"/>
                <a:gd name="connsiteX36" fmla="*/ 286732 w 839182"/>
                <a:gd name="connsiteY36" fmla="*/ 58197 h 401097"/>
                <a:gd name="connsiteX37" fmla="*/ 296257 w 839182"/>
                <a:gd name="connsiteY37" fmla="*/ 51847 h 401097"/>
                <a:gd name="connsiteX38" fmla="*/ 353407 w 839182"/>
                <a:gd name="connsiteY38" fmla="*/ 39147 h 401097"/>
                <a:gd name="connsiteX39" fmla="*/ 375632 w 839182"/>
                <a:gd name="connsiteY39" fmla="*/ 32797 h 401097"/>
                <a:gd name="connsiteX40" fmla="*/ 397857 w 839182"/>
                <a:gd name="connsiteY40" fmla="*/ 35972 h 401097"/>
                <a:gd name="connsiteX41" fmla="*/ 407382 w 839182"/>
                <a:gd name="connsiteY41" fmla="*/ 39147 h 401097"/>
                <a:gd name="connsiteX42" fmla="*/ 420082 w 839182"/>
                <a:gd name="connsiteY42" fmla="*/ 42322 h 401097"/>
                <a:gd name="connsiteX43" fmla="*/ 439132 w 839182"/>
                <a:gd name="connsiteY43" fmla="*/ 48672 h 401097"/>
                <a:gd name="connsiteX44" fmla="*/ 458182 w 839182"/>
                <a:gd name="connsiteY44" fmla="*/ 61372 h 401097"/>
                <a:gd name="connsiteX45" fmla="*/ 467707 w 839182"/>
                <a:gd name="connsiteY45" fmla="*/ 64547 h 401097"/>
                <a:gd name="connsiteX46" fmla="*/ 508982 w 839182"/>
                <a:gd name="connsiteY46" fmla="*/ 70897 h 401097"/>
                <a:gd name="connsiteX47" fmla="*/ 521682 w 839182"/>
                <a:gd name="connsiteY47" fmla="*/ 74072 h 401097"/>
                <a:gd name="connsiteX48" fmla="*/ 540732 w 839182"/>
                <a:gd name="connsiteY48" fmla="*/ 80422 h 401097"/>
                <a:gd name="connsiteX49" fmla="*/ 550257 w 839182"/>
                <a:gd name="connsiteY49" fmla="*/ 86772 h 401097"/>
                <a:gd name="connsiteX50" fmla="*/ 569307 w 839182"/>
                <a:gd name="connsiteY50" fmla="*/ 93122 h 401097"/>
                <a:gd name="connsiteX51" fmla="*/ 578832 w 839182"/>
                <a:gd name="connsiteY51" fmla="*/ 96297 h 401097"/>
                <a:gd name="connsiteX52" fmla="*/ 613757 w 839182"/>
                <a:gd name="connsiteY52" fmla="*/ 102647 h 401097"/>
                <a:gd name="connsiteX53" fmla="*/ 632807 w 839182"/>
                <a:gd name="connsiteY53" fmla="*/ 112172 h 401097"/>
                <a:gd name="connsiteX54" fmla="*/ 642332 w 839182"/>
                <a:gd name="connsiteY54" fmla="*/ 118522 h 401097"/>
                <a:gd name="connsiteX55" fmla="*/ 664557 w 839182"/>
                <a:gd name="connsiteY55" fmla="*/ 128047 h 401097"/>
                <a:gd name="connsiteX56" fmla="*/ 664557 w 839182"/>
                <a:gd name="connsiteY56" fmla="*/ 156622 h 401097"/>
                <a:gd name="connsiteX57" fmla="*/ 655032 w 839182"/>
                <a:gd name="connsiteY57" fmla="*/ 162972 h 401097"/>
                <a:gd name="connsiteX58" fmla="*/ 658207 w 839182"/>
                <a:gd name="connsiteY58" fmla="*/ 172497 h 401097"/>
                <a:gd name="connsiteX59" fmla="*/ 667732 w 839182"/>
                <a:gd name="connsiteY59" fmla="*/ 175672 h 401097"/>
                <a:gd name="connsiteX60" fmla="*/ 709007 w 839182"/>
                <a:gd name="connsiteY60" fmla="*/ 178847 h 401097"/>
                <a:gd name="connsiteX61" fmla="*/ 728057 w 839182"/>
                <a:gd name="connsiteY61" fmla="*/ 185197 h 401097"/>
                <a:gd name="connsiteX62" fmla="*/ 731232 w 839182"/>
                <a:gd name="connsiteY62" fmla="*/ 194722 h 401097"/>
                <a:gd name="connsiteX63" fmla="*/ 750282 w 839182"/>
                <a:gd name="connsiteY63" fmla="*/ 204247 h 401097"/>
                <a:gd name="connsiteX64" fmla="*/ 759807 w 839182"/>
                <a:gd name="connsiteY64" fmla="*/ 210597 h 401097"/>
                <a:gd name="connsiteX65" fmla="*/ 762982 w 839182"/>
                <a:gd name="connsiteY65" fmla="*/ 220122 h 401097"/>
                <a:gd name="connsiteX66" fmla="*/ 782032 w 839182"/>
                <a:gd name="connsiteY66" fmla="*/ 226472 h 401097"/>
                <a:gd name="connsiteX67" fmla="*/ 791557 w 839182"/>
                <a:gd name="connsiteY67" fmla="*/ 229647 h 401097"/>
                <a:gd name="connsiteX68" fmla="*/ 816957 w 839182"/>
                <a:gd name="connsiteY68" fmla="*/ 235997 h 401097"/>
                <a:gd name="connsiteX69" fmla="*/ 839182 w 839182"/>
                <a:gd name="connsiteY69" fmla="*/ 245522 h 401097"/>
                <a:gd name="connsiteX70" fmla="*/ 829657 w 839182"/>
                <a:gd name="connsiteY70" fmla="*/ 251872 h 401097"/>
                <a:gd name="connsiteX71" fmla="*/ 810607 w 839182"/>
                <a:gd name="connsiteY71" fmla="*/ 261397 h 401097"/>
                <a:gd name="connsiteX72" fmla="*/ 801082 w 839182"/>
                <a:gd name="connsiteY72" fmla="*/ 270922 h 401097"/>
                <a:gd name="connsiteX73" fmla="*/ 782032 w 839182"/>
                <a:gd name="connsiteY73" fmla="*/ 280447 h 401097"/>
                <a:gd name="connsiteX74" fmla="*/ 762982 w 839182"/>
                <a:gd name="connsiteY74" fmla="*/ 296322 h 401097"/>
                <a:gd name="connsiteX75" fmla="*/ 753457 w 839182"/>
                <a:gd name="connsiteY75" fmla="*/ 293147 h 401097"/>
                <a:gd name="connsiteX76" fmla="*/ 728057 w 839182"/>
                <a:gd name="connsiteY76" fmla="*/ 270922 h 401097"/>
                <a:gd name="connsiteX77" fmla="*/ 718532 w 839182"/>
                <a:gd name="connsiteY77" fmla="*/ 264572 h 401097"/>
                <a:gd name="connsiteX78" fmla="*/ 699482 w 839182"/>
                <a:gd name="connsiteY78" fmla="*/ 258222 h 401097"/>
                <a:gd name="connsiteX79" fmla="*/ 677257 w 839182"/>
                <a:gd name="connsiteY79" fmla="*/ 261397 h 401097"/>
                <a:gd name="connsiteX80" fmla="*/ 674082 w 839182"/>
                <a:gd name="connsiteY80" fmla="*/ 270922 h 401097"/>
                <a:gd name="connsiteX81" fmla="*/ 683607 w 839182"/>
                <a:gd name="connsiteY81" fmla="*/ 289972 h 401097"/>
                <a:gd name="connsiteX82" fmla="*/ 693132 w 839182"/>
                <a:gd name="connsiteY82" fmla="*/ 296322 h 401097"/>
                <a:gd name="connsiteX83" fmla="*/ 699482 w 839182"/>
                <a:gd name="connsiteY83" fmla="*/ 305847 h 401097"/>
                <a:gd name="connsiteX84" fmla="*/ 718532 w 839182"/>
                <a:gd name="connsiteY84" fmla="*/ 312197 h 401097"/>
                <a:gd name="connsiteX85" fmla="*/ 737582 w 839182"/>
                <a:gd name="connsiteY85" fmla="*/ 321722 h 401097"/>
                <a:gd name="connsiteX86" fmla="*/ 753457 w 839182"/>
                <a:gd name="connsiteY86" fmla="*/ 350297 h 401097"/>
                <a:gd name="connsiteX87" fmla="*/ 756632 w 839182"/>
                <a:gd name="connsiteY87" fmla="*/ 378872 h 401097"/>
                <a:gd name="connsiteX88" fmla="*/ 747107 w 839182"/>
                <a:gd name="connsiteY88" fmla="*/ 385222 h 401097"/>
                <a:gd name="connsiteX89" fmla="*/ 737582 w 839182"/>
                <a:gd name="connsiteY89" fmla="*/ 375697 h 401097"/>
                <a:gd name="connsiteX90" fmla="*/ 718532 w 839182"/>
                <a:gd name="connsiteY90" fmla="*/ 366172 h 401097"/>
                <a:gd name="connsiteX91" fmla="*/ 709007 w 839182"/>
                <a:gd name="connsiteY91" fmla="*/ 359822 h 401097"/>
                <a:gd name="connsiteX92" fmla="*/ 689957 w 839182"/>
                <a:gd name="connsiteY92" fmla="*/ 353472 h 401097"/>
                <a:gd name="connsiteX93" fmla="*/ 680432 w 839182"/>
                <a:gd name="connsiteY93" fmla="*/ 350297 h 401097"/>
                <a:gd name="connsiteX94" fmla="*/ 635982 w 839182"/>
                <a:gd name="connsiteY94" fmla="*/ 343947 h 401097"/>
                <a:gd name="connsiteX95" fmla="*/ 626457 w 839182"/>
                <a:gd name="connsiteY95" fmla="*/ 340772 h 401097"/>
                <a:gd name="connsiteX96" fmla="*/ 642332 w 839182"/>
                <a:gd name="connsiteY96" fmla="*/ 356647 h 401097"/>
                <a:gd name="connsiteX97" fmla="*/ 661382 w 839182"/>
                <a:gd name="connsiteY97" fmla="*/ 372522 h 401097"/>
                <a:gd name="connsiteX98" fmla="*/ 680432 w 839182"/>
                <a:gd name="connsiteY98" fmla="*/ 378872 h 401097"/>
                <a:gd name="connsiteX99" fmla="*/ 696307 w 839182"/>
                <a:gd name="connsiteY99" fmla="*/ 397922 h 401097"/>
                <a:gd name="connsiteX100" fmla="*/ 686782 w 839182"/>
                <a:gd name="connsiteY100" fmla="*/ 401097 h 401097"/>
                <a:gd name="connsiteX101" fmla="*/ 629632 w 839182"/>
                <a:gd name="connsiteY101" fmla="*/ 391572 h 401097"/>
                <a:gd name="connsiteX102" fmla="*/ 610582 w 839182"/>
                <a:gd name="connsiteY102" fmla="*/ 385222 h 401097"/>
                <a:gd name="connsiteX103" fmla="*/ 591532 w 839182"/>
                <a:gd name="connsiteY103" fmla="*/ 372522 h 401097"/>
                <a:gd name="connsiteX104" fmla="*/ 562957 w 839182"/>
                <a:gd name="connsiteY104" fmla="*/ 369347 h 401097"/>
                <a:gd name="connsiteX105" fmla="*/ 553432 w 839182"/>
                <a:gd name="connsiteY105" fmla="*/ 362997 h 401097"/>
                <a:gd name="connsiteX106" fmla="*/ 540732 w 839182"/>
                <a:gd name="connsiteY106" fmla="*/ 343947 h 401097"/>
                <a:gd name="connsiteX107" fmla="*/ 531207 w 839182"/>
                <a:gd name="connsiteY107" fmla="*/ 340772 h 401097"/>
                <a:gd name="connsiteX108" fmla="*/ 508982 w 839182"/>
                <a:gd name="connsiteY108" fmla="*/ 324897 h 401097"/>
                <a:gd name="connsiteX109" fmla="*/ 486757 w 839182"/>
                <a:gd name="connsiteY109" fmla="*/ 318547 h 401097"/>
                <a:gd name="connsiteX110" fmla="*/ 445482 w 839182"/>
                <a:gd name="connsiteY110" fmla="*/ 312197 h 401097"/>
                <a:gd name="connsiteX111" fmla="*/ 420082 w 839182"/>
                <a:gd name="connsiteY111" fmla="*/ 315372 h 401097"/>
                <a:gd name="connsiteX112" fmla="*/ 410557 w 839182"/>
                <a:gd name="connsiteY112" fmla="*/ 318547 h 401097"/>
                <a:gd name="connsiteX113" fmla="*/ 404207 w 839182"/>
                <a:gd name="connsiteY113" fmla="*/ 328072 h 401097"/>
                <a:gd name="connsiteX114" fmla="*/ 356582 w 839182"/>
                <a:gd name="connsiteY114" fmla="*/ 324897 h 401097"/>
                <a:gd name="connsiteX115" fmla="*/ 350232 w 839182"/>
                <a:gd name="connsiteY115" fmla="*/ 293147 h 401097"/>
                <a:gd name="connsiteX116" fmla="*/ 369282 w 839182"/>
                <a:gd name="connsiteY116" fmla="*/ 286797 h 401097"/>
                <a:gd name="connsiteX117" fmla="*/ 407382 w 839182"/>
                <a:gd name="connsiteY117" fmla="*/ 280447 h 401097"/>
                <a:gd name="connsiteX118" fmla="*/ 435957 w 839182"/>
                <a:gd name="connsiteY118" fmla="*/ 283622 h 401097"/>
                <a:gd name="connsiteX119" fmla="*/ 448657 w 839182"/>
                <a:gd name="connsiteY119" fmla="*/ 286797 h 401097"/>
                <a:gd name="connsiteX120" fmla="*/ 474057 w 839182"/>
                <a:gd name="connsiteY120" fmla="*/ 283622 h 401097"/>
                <a:gd name="connsiteX121" fmla="*/ 474057 w 839182"/>
                <a:gd name="connsiteY121" fmla="*/ 274097 h 401097"/>
                <a:gd name="connsiteX122" fmla="*/ 467707 w 839182"/>
                <a:gd name="connsiteY122" fmla="*/ 264572 h 401097"/>
                <a:gd name="connsiteX123" fmla="*/ 474057 w 839182"/>
                <a:gd name="connsiteY123" fmla="*/ 255047 h 401097"/>
                <a:gd name="connsiteX124" fmla="*/ 483582 w 839182"/>
                <a:gd name="connsiteY124" fmla="*/ 248697 h 401097"/>
                <a:gd name="connsiteX125" fmla="*/ 486757 w 839182"/>
                <a:gd name="connsiteY125" fmla="*/ 239172 h 401097"/>
                <a:gd name="connsiteX126" fmla="*/ 515332 w 839182"/>
                <a:gd name="connsiteY126" fmla="*/ 223297 h 401097"/>
                <a:gd name="connsiteX127" fmla="*/ 518507 w 839182"/>
                <a:gd name="connsiteY127" fmla="*/ 213772 h 401097"/>
                <a:gd name="connsiteX128" fmla="*/ 505807 w 839182"/>
                <a:gd name="connsiteY128" fmla="*/ 197897 h 401097"/>
                <a:gd name="connsiteX129" fmla="*/ 496282 w 839182"/>
                <a:gd name="connsiteY129" fmla="*/ 188372 h 401097"/>
                <a:gd name="connsiteX130" fmla="*/ 489932 w 839182"/>
                <a:gd name="connsiteY130" fmla="*/ 178847 h 401097"/>
                <a:gd name="connsiteX131" fmla="*/ 480407 w 839182"/>
                <a:gd name="connsiteY131" fmla="*/ 175672 h 401097"/>
                <a:gd name="connsiteX132" fmla="*/ 470882 w 839182"/>
                <a:gd name="connsiteY132" fmla="*/ 169322 h 401097"/>
                <a:gd name="connsiteX133" fmla="*/ 455007 w 839182"/>
                <a:gd name="connsiteY133" fmla="*/ 166147 h 401097"/>
                <a:gd name="connsiteX134" fmla="*/ 426432 w 839182"/>
                <a:gd name="connsiteY134" fmla="*/ 153447 h 401097"/>
                <a:gd name="connsiteX135" fmla="*/ 420082 w 839182"/>
                <a:gd name="connsiteY135" fmla="*/ 143922 h 401097"/>
                <a:gd name="connsiteX136" fmla="*/ 401032 w 839182"/>
                <a:gd name="connsiteY136" fmla="*/ 137572 h 401097"/>
                <a:gd name="connsiteX137" fmla="*/ 378807 w 839182"/>
                <a:gd name="connsiteY137" fmla="*/ 131222 h 401097"/>
                <a:gd name="connsiteX138" fmla="*/ 366107 w 839182"/>
                <a:gd name="connsiteY138" fmla="*/ 128047 h 401097"/>
                <a:gd name="connsiteX139" fmla="*/ 347057 w 839182"/>
                <a:gd name="connsiteY139" fmla="*/ 115347 h 401097"/>
                <a:gd name="connsiteX140" fmla="*/ 337532 w 839182"/>
                <a:gd name="connsiteY140" fmla="*/ 112172 h 401097"/>
                <a:gd name="connsiteX141" fmla="*/ 315307 w 839182"/>
                <a:gd name="connsiteY141" fmla="*/ 102647 h 401097"/>
                <a:gd name="connsiteX142" fmla="*/ 312132 w 839182"/>
                <a:gd name="connsiteY142" fmla="*/ 112172 h 401097"/>
                <a:gd name="connsiteX143" fmla="*/ 318482 w 839182"/>
                <a:gd name="connsiteY143" fmla="*/ 121697 h 401097"/>
                <a:gd name="connsiteX144" fmla="*/ 315307 w 839182"/>
                <a:gd name="connsiteY144" fmla="*/ 140747 h 401097"/>
                <a:gd name="connsiteX145" fmla="*/ 305782 w 839182"/>
                <a:gd name="connsiteY145" fmla="*/ 143922 h 401097"/>
                <a:gd name="connsiteX146" fmla="*/ 274032 w 839182"/>
                <a:gd name="connsiteY146" fmla="*/ 140747 h 401097"/>
                <a:gd name="connsiteX147" fmla="*/ 254982 w 839182"/>
                <a:gd name="connsiteY147" fmla="*/ 134397 h 401097"/>
                <a:gd name="connsiteX148" fmla="*/ 245457 w 839182"/>
                <a:gd name="connsiteY148" fmla="*/ 128047 h 401097"/>
                <a:gd name="connsiteX149" fmla="*/ 223232 w 839182"/>
                <a:gd name="connsiteY149" fmla="*/ 121697 h 401097"/>
                <a:gd name="connsiteX150" fmla="*/ 185132 w 839182"/>
                <a:gd name="connsiteY150" fmla="*/ 124872 h 401097"/>
                <a:gd name="connsiteX151" fmla="*/ 112107 w 839182"/>
                <a:gd name="connsiteY151" fmla="*/ 124872 h 401097"/>
                <a:gd name="connsiteX152" fmla="*/ 93057 w 839182"/>
                <a:gd name="connsiteY152" fmla="*/ 118522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39182" h="401097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3" name="任意多边形 1162"/>
            <p:cNvSpPr/>
            <p:nvPr>
              <p:custDataLst>
                <p:tags r:id="rId74"/>
              </p:custDataLst>
            </p:nvPr>
          </p:nvSpPr>
          <p:spPr>
            <a:xfrm>
              <a:off x="9633909" y="1259116"/>
              <a:ext cx="62299" cy="59465"/>
            </a:xfrm>
            <a:custGeom>
              <a:avLst/>
              <a:gdLst>
                <a:gd name="connsiteX0" fmla="*/ 57150 w 63789"/>
                <a:gd name="connsiteY0" fmla="*/ 44450 h 47640"/>
                <a:gd name="connsiteX1" fmla="*/ 57150 w 63789"/>
                <a:gd name="connsiteY1" fmla="*/ 44450 h 47640"/>
                <a:gd name="connsiteX2" fmla="*/ 12700 w 63789"/>
                <a:gd name="connsiteY2" fmla="*/ 44450 h 47640"/>
                <a:gd name="connsiteX3" fmla="*/ 3175 w 63789"/>
                <a:gd name="connsiteY3" fmla="*/ 38100 h 47640"/>
                <a:gd name="connsiteX4" fmla="*/ 0 w 63789"/>
                <a:gd name="connsiteY4" fmla="*/ 28575 h 47640"/>
                <a:gd name="connsiteX5" fmla="*/ 3175 w 63789"/>
                <a:gd name="connsiteY5" fmla="*/ 9525 h 47640"/>
                <a:gd name="connsiteX6" fmla="*/ 22225 w 63789"/>
                <a:gd name="connsiteY6" fmla="*/ 0 h 47640"/>
                <a:gd name="connsiteX7" fmla="*/ 57150 w 63789"/>
                <a:gd name="connsiteY7" fmla="*/ 3175 h 47640"/>
                <a:gd name="connsiteX8" fmla="*/ 60325 w 63789"/>
                <a:gd name="connsiteY8" fmla="*/ 38100 h 47640"/>
                <a:gd name="connsiteX9" fmla="*/ 57150 w 63789"/>
                <a:gd name="connsiteY9" fmla="*/ 44450 h 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89" h="47640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4" name="任意多边形 1163"/>
            <p:cNvSpPr/>
            <p:nvPr>
              <p:custDataLst>
                <p:tags r:id="rId75"/>
              </p:custDataLst>
            </p:nvPr>
          </p:nvSpPr>
          <p:spPr>
            <a:xfrm>
              <a:off x="9063354" y="1029259"/>
              <a:ext cx="155042" cy="210043"/>
            </a:xfrm>
            <a:custGeom>
              <a:avLst/>
              <a:gdLst>
                <a:gd name="connsiteX0" fmla="*/ 79375 w 158750"/>
                <a:gd name="connsiteY0" fmla="*/ 155575 h 168275"/>
                <a:gd name="connsiteX1" fmla="*/ 79375 w 158750"/>
                <a:gd name="connsiteY1" fmla="*/ 155575 h 168275"/>
                <a:gd name="connsiteX2" fmla="*/ 41275 w 158750"/>
                <a:gd name="connsiteY2" fmla="*/ 142875 h 168275"/>
                <a:gd name="connsiteX3" fmla="*/ 31750 w 158750"/>
                <a:gd name="connsiteY3" fmla="*/ 139700 h 168275"/>
                <a:gd name="connsiteX4" fmla="*/ 9525 w 158750"/>
                <a:gd name="connsiteY4" fmla="*/ 133350 h 168275"/>
                <a:gd name="connsiteX5" fmla="*/ 0 w 158750"/>
                <a:gd name="connsiteY5" fmla="*/ 127000 h 168275"/>
                <a:gd name="connsiteX6" fmla="*/ 3175 w 158750"/>
                <a:gd name="connsiteY6" fmla="*/ 101600 h 168275"/>
                <a:gd name="connsiteX7" fmla="*/ 6350 w 158750"/>
                <a:gd name="connsiteY7" fmla="*/ 92075 h 168275"/>
                <a:gd name="connsiteX8" fmla="*/ 25400 w 158750"/>
                <a:gd name="connsiteY8" fmla="*/ 79375 h 168275"/>
                <a:gd name="connsiteX9" fmla="*/ 44450 w 158750"/>
                <a:gd name="connsiteY9" fmla="*/ 63500 h 168275"/>
                <a:gd name="connsiteX10" fmla="*/ 41275 w 158750"/>
                <a:gd name="connsiteY10" fmla="*/ 41275 h 168275"/>
                <a:gd name="connsiteX11" fmla="*/ 31750 w 158750"/>
                <a:gd name="connsiteY11" fmla="*/ 38100 h 168275"/>
                <a:gd name="connsiteX12" fmla="*/ 34925 w 158750"/>
                <a:gd name="connsiteY12" fmla="*/ 22225 h 168275"/>
                <a:gd name="connsiteX13" fmla="*/ 38100 w 158750"/>
                <a:gd name="connsiteY13" fmla="*/ 12700 h 168275"/>
                <a:gd name="connsiteX14" fmla="*/ 47625 w 158750"/>
                <a:gd name="connsiteY14" fmla="*/ 6350 h 168275"/>
                <a:gd name="connsiteX15" fmla="*/ 69850 w 158750"/>
                <a:gd name="connsiteY15" fmla="*/ 0 h 168275"/>
                <a:gd name="connsiteX16" fmla="*/ 133350 w 158750"/>
                <a:gd name="connsiteY16" fmla="*/ 3175 h 168275"/>
                <a:gd name="connsiteX17" fmla="*/ 142875 w 158750"/>
                <a:gd name="connsiteY17" fmla="*/ 6350 h 168275"/>
                <a:gd name="connsiteX18" fmla="*/ 158750 w 158750"/>
                <a:gd name="connsiteY18" fmla="*/ 9525 h 168275"/>
                <a:gd name="connsiteX19" fmla="*/ 152400 w 158750"/>
                <a:gd name="connsiteY19" fmla="*/ 19050 h 168275"/>
                <a:gd name="connsiteX20" fmla="*/ 133350 w 158750"/>
                <a:gd name="connsiteY20" fmla="*/ 31750 h 168275"/>
                <a:gd name="connsiteX21" fmla="*/ 130175 w 158750"/>
                <a:gd name="connsiteY21" fmla="*/ 41275 h 168275"/>
                <a:gd name="connsiteX22" fmla="*/ 111125 w 158750"/>
                <a:gd name="connsiteY22" fmla="*/ 50800 h 168275"/>
                <a:gd name="connsiteX23" fmla="*/ 79375 w 158750"/>
                <a:gd name="connsiteY23" fmla="*/ 41275 h 168275"/>
                <a:gd name="connsiteX24" fmla="*/ 73025 w 158750"/>
                <a:gd name="connsiteY24" fmla="*/ 60325 h 168275"/>
                <a:gd name="connsiteX25" fmla="*/ 63500 w 158750"/>
                <a:gd name="connsiteY25" fmla="*/ 79375 h 168275"/>
                <a:gd name="connsiteX26" fmla="*/ 79375 w 158750"/>
                <a:gd name="connsiteY26" fmla="*/ 82550 h 168275"/>
                <a:gd name="connsiteX27" fmla="*/ 88900 w 158750"/>
                <a:gd name="connsiteY27" fmla="*/ 85725 h 168275"/>
                <a:gd name="connsiteX28" fmla="*/ 101600 w 158750"/>
                <a:gd name="connsiteY28" fmla="*/ 88900 h 168275"/>
                <a:gd name="connsiteX29" fmla="*/ 104775 w 158750"/>
                <a:gd name="connsiteY29" fmla="*/ 111125 h 168275"/>
                <a:gd name="connsiteX30" fmla="*/ 114300 w 158750"/>
                <a:gd name="connsiteY30" fmla="*/ 114300 h 168275"/>
                <a:gd name="connsiteX31" fmla="*/ 123825 w 158750"/>
                <a:gd name="connsiteY31" fmla="*/ 120650 h 168275"/>
                <a:gd name="connsiteX32" fmla="*/ 127000 w 158750"/>
                <a:gd name="connsiteY32" fmla="*/ 142875 h 168275"/>
                <a:gd name="connsiteX33" fmla="*/ 98425 w 158750"/>
                <a:gd name="connsiteY33" fmla="*/ 146050 h 168275"/>
                <a:gd name="connsiteX34" fmla="*/ 95250 w 158750"/>
                <a:gd name="connsiteY34" fmla="*/ 161925 h 168275"/>
                <a:gd name="connsiteX35" fmla="*/ 76200 w 158750"/>
                <a:gd name="connsiteY35" fmla="*/ 168275 h 168275"/>
                <a:gd name="connsiteX36" fmla="*/ 50800 w 158750"/>
                <a:gd name="connsiteY36" fmla="*/ 155575 h 168275"/>
                <a:gd name="connsiteX37" fmla="*/ 79375 w 158750"/>
                <a:gd name="connsiteY37" fmla="*/ 1555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0" h="168275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5" name="任意多边形 1164"/>
            <p:cNvSpPr/>
            <p:nvPr>
              <p:custDataLst>
                <p:tags r:id="rId76"/>
              </p:custDataLst>
            </p:nvPr>
          </p:nvSpPr>
          <p:spPr>
            <a:xfrm>
              <a:off x="8297448" y="876877"/>
              <a:ext cx="206020" cy="96899"/>
            </a:xfrm>
            <a:custGeom>
              <a:avLst/>
              <a:gdLst>
                <a:gd name="connsiteX0" fmla="*/ 0 w 210947"/>
                <a:gd name="connsiteY0" fmla="*/ 45881 h 77631"/>
                <a:gd name="connsiteX1" fmla="*/ 0 w 210947"/>
                <a:gd name="connsiteY1" fmla="*/ 45881 h 77631"/>
                <a:gd name="connsiteX2" fmla="*/ 28575 w 210947"/>
                <a:gd name="connsiteY2" fmla="*/ 39531 h 77631"/>
                <a:gd name="connsiteX3" fmla="*/ 57150 w 210947"/>
                <a:gd name="connsiteY3" fmla="*/ 30006 h 77631"/>
                <a:gd name="connsiteX4" fmla="*/ 66675 w 210947"/>
                <a:gd name="connsiteY4" fmla="*/ 26831 h 77631"/>
                <a:gd name="connsiteX5" fmla="*/ 88900 w 210947"/>
                <a:gd name="connsiteY5" fmla="*/ 20481 h 77631"/>
                <a:gd name="connsiteX6" fmla="*/ 101600 w 210947"/>
                <a:gd name="connsiteY6" fmla="*/ 17306 h 77631"/>
                <a:gd name="connsiteX7" fmla="*/ 111125 w 210947"/>
                <a:gd name="connsiteY7" fmla="*/ 14131 h 77631"/>
                <a:gd name="connsiteX8" fmla="*/ 123825 w 210947"/>
                <a:gd name="connsiteY8" fmla="*/ 10956 h 77631"/>
                <a:gd name="connsiteX9" fmla="*/ 133350 w 210947"/>
                <a:gd name="connsiteY9" fmla="*/ 7781 h 77631"/>
                <a:gd name="connsiteX10" fmla="*/ 193675 w 210947"/>
                <a:gd name="connsiteY10" fmla="*/ 4606 h 77631"/>
                <a:gd name="connsiteX11" fmla="*/ 209550 w 210947"/>
                <a:gd name="connsiteY11" fmla="*/ 1431 h 77631"/>
                <a:gd name="connsiteX12" fmla="*/ 206375 w 210947"/>
                <a:gd name="connsiteY12" fmla="*/ 20481 h 77631"/>
                <a:gd name="connsiteX13" fmla="*/ 196850 w 210947"/>
                <a:gd name="connsiteY13" fmla="*/ 39531 h 77631"/>
                <a:gd name="connsiteX14" fmla="*/ 161925 w 210947"/>
                <a:gd name="connsiteY14" fmla="*/ 49056 h 77631"/>
                <a:gd name="connsiteX15" fmla="*/ 146050 w 210947"/>
                <a:gd name="connsiteY15" fmla="*/ 61756 h 77631"/>
                <a:gd name="connsiteX16" fmla="*/ 136525 w 210947"/>
                <a:gd name="connsiteY16" fmla="*/ 64931 h 77631"/>
                <a:gd name="connsiteX17" fmla="*/ 127000 w 210947"/>
                <a:gd name="connsiteY17" fmla="*/ 71281 h 77631"/>
                <a:gd name="connsiteX18" fmla="*/ 107950 w 210947"/>
                <a:gd name="connsiteY18" fmla="*/ 77631 h 77631"/>
                <a:gd name="connsiteX19" fmla="*/ 98425 w 210947"/>
                <a:gd name="connsiteY19" fmla="*/ 71281 h 77631"/>
                <a:gd name="connsiteX20" fmla="*/ 79375 w 210947"/>
                <a:gd name="connsiteY20" fmla="*/ 64931 h 77631"/>
                <a:gd name="connsiteX21" fmla="*/ 15875 w 210947"/>
                <a:gd name="connsiteY21" fmla="*/ 58581 h 77631"/>
                <a:gd name="connsiteX22" fmla="*/ 0 w 210947"/>
                <a:gd name="connsiteY22" fmla="*/ 45881 h 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947" h="77631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6" name="任意多边形 1165"/>
            <p:cNvSpPr/>
            <p:nvPr>
              <p:custDataLst>
                <p:tags r:id="rId77"/>
              </p:custDataLst>
            </p:nvPr>
          </p:nvSpPr>
          <p:spPr>
            <a:xfrm>
              <a:off x="8539313" y="839033"/>
              <a:ext cx="145740" cy="51519"/>
            </a:xfrm>
            <a:custGeom>
              <a:avLst/>
              <a:gdLst>
                <a:gd name="connsiteX0" fmla="*/ 98425 w 149225"/>
                <a:gd name="connsiteY0" fmla="*/ 41275 h 41275"/>
                <a:gd name="connsiteX1" fmla="*/ 98425 w 149225"/>
                <a:gd name="connsiteY1" fmla="*/ 41275 h 41275"/>
                <a:gd name="connsiteX2" fmla="*/ 38100 w 149225"/>
                <a:gd name="connsiteY2" fmla="*/ 34925 h 41275"/>
                <a:gd name="connsiteX3" fmla="*/ 9525 w 149225"/>
                <a:gd name="connsiteY3" fmla="*/ 25400 h 41275"/>
                <a:gd name="connsiteX4" fmla="*/ 0 w 149225"/>
                <a:gd name="connsiteY4" fmla="*/ 22225 h 41275"/>
                <a:gd name="connsiteX5" fmla="*/ 28575 w 149225"/>
                <a:gd name="connsiteY5" fmla="*/ 19050 h 41275"/>
                <a:gd name="connsiteX6" fmla="*/ 47625 w 149225"/>
                <a:gd name="connsiteY6" fmla="*/ 12700 h 41275"/>
                <a:gd name="connsiteX7" fmla="*/ 66675 w 149225"/>
                <a:gd name="connsiteY7" fmla="*/ 6350 h 41275"/>
                <a:gd name="connsiteX8" fmla="*/ 76200 w 149225"/>
                <a:gd name="connsiteY8" fmla="*/ 3175 h 41275"/>
                <a:gd name="connsiteX9" fmla="*/ 95250 w 149225"/>
                <a:gd name="connsiteY9" fmla="*/ 0 h 41275"/>
                <a:gd name="connsiteX10" fmla="*/ 130175 w 149225"/>
                <a:gd name="connsiteY10" fmla="*/ 3175 h 41275"/>
                <a:gd name="connsiteX11" fmla="*/ 146050 w 149225"/>
                <a:gd name="connsiteY11" fmla="*/ 6350 h 41275"/>
                <a:gd name="connsiteX12" fmla="*/ 149225 w 149225"/>
                <a:gd name="connsiteY12" fmla="*/ 15875 h 41275"/>
                <a:gd name="connsiteX13" fmla="*/ 136525 w 149225"/>
                <a:gd name="connsiteY13" fmla="*/ 25400 h 41275"/>
                <a:gd name="connsiteX14" fmla="*/ 130175 w 149225"/>
                <a:gd name="connsiteY14" fmla="*/ 34925 h 41275"/>
                <a:gd name="connsiteX15" fmla="*/ 98425 w 149225"/>
                <a:gd name="connsiteY15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25" h="4127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7" name="任意多边形 1166"/>
            <p:cNvSpPr/>
            <p:nvPr>
              <p:custDataLst>
                <p:tags r:id="rId78"/>
              </p:custDataLst>
            </p:nvPr>
          </p:nvSpPr>
          <p:spPr>
            <a:xfrm>
              <a:off x="8461792" y="914331"/>
              <a:ext cx="331790" cy="99076"/>
            </a:xfrm>
            <a:custGeom>
              <a:avLst/>
              <a:gdLst>
                <a:gd name="connsiteX0" fmla="*/ 92075 w 339725"/>
                <a:gd name="connsiteY0" fmla="*/ 50800 h 79375"/>
                <a:gd name="connsiteX1" fmla="*/ 92075 w 339725"/>
                <a:gd name="connsiteY1" fmla="*/ 50800 h 79375"/>
                <a:gd name="connsiteX2" fmla="*/ 47625 w 339725"/>
                <a:gd name="connsiteY2" fmla="*/ 63500 h 79375"/>
                <a:gd name="connsiteX3" fmla="*/ 22225 w 339725"/>
                <a:gd name="connsiteY3" fmla="*/ 60325 h 79375"/>
                <a:gd name="connsiteX4" fmla="*/ 0 w 339725"/>
                <a:gd name="connsiteY4" fmla="*/ 44450 h 79375"/>
                <a:gd name="connsiteX5" fmla="*/ 9525 w 339725"/>
                <a:gd name="connsiteY5" fmla="*/ 41275 h 79375"/>
                <a:gd name="connsiteX6" fmla="*/ 15875 w 339725"/>
                <a:gd name="connsiteY6" fmla="*/ 31750 h 79375"/>
                <a:gd name="connsiteX7" fmla="*/ 34925 w 339725"/>
                <a:gd name="connsiteY7" fmla="*/ 25400 h 79375"/>
                <a:gd name="connsiteX8" fmla="*/ 44450 w 339725"/>
                <a:gd name="connsiteY8" fmla="*/ 19050 h 79375"/>
                <a:gd name="connsiteX9" fmla="*/ 63500 w 339725"/>
                <a:gd name="connsiteY9" fmla="*/ 9525 h 79375"/>
                <a:gd name="connsiteX10" fmla="*/ 79375 w 339725"/>
                <a:gd name="connsiteY10" fmla="*/ 12700 h 79375"/>
                <a:gd name="connsiteX11" fmla="*/ 88900 w 339725"/>
                <a:gd name="connsiteY11" fmla="*/ 15875 h 79375"/>
                <a:gd name="connsiteX12" fmla="*/ 104775 w 339725"/>
                <a:gd name="connsiteY12" fmla="*/ 19050 h 79375"/>
                <a:gd name="connsiteX13" fmla="*/ 114300 w 339725"/>
                <a:gd name="connsiteY13" fmla="*/ 22225 h 79375"/>
                <a:gd name="connsiteX14" fmla="*/ 155575 w 339725"/>
                <a:gd name="connsiteY14" fmla="*/ 28575 h 79375"/>
                <a:gd name="connsiteX15" fmla="*/ 165100 w 339725"/>
                <a:gd name="connsiteY15" fmla="*/ 31750 h 79375"/>
                <a:gd name="connsiteX16" fmla="*/ 187325 w 339725"/>
                <a:gd name="connsiteY16" fmla="*/ 38100 h 79375"/>
                <a:gd name="connsiteX17" fmla="*/ 238125 w 339725"/>
                <a:gd name="connsiteY17" fmla="*/ 34925 h 79375"/>
                <a:gd name="connsiteX18" fmla="*/ 228600 w 339725"/>
                <a:gd name="connsiteY18" fmla="*/ 31750 h 79375"/>
                <a:gd name="connsiteX19" fmla="*/ 222250 w 339725"/>
                <a:gd name="connsiteY19" fmla="*/ 22225 h 79375"/>
                <a:gd name="connsiteX20" fmla="*/ 212725 w 339725"/>
                <a:gd name="connsiteY20" fmla="*/ 15875 h 79375"/>
                <a:gd name="connsiteX21" fmla="*/ 215900 w 339725"/>
                <a:gd name="connsiteY21" fmla="*/ 6350 h 79375"/>
                <a:gd name="connsiteX22" fmla="*/ 234950 w 339725"/>
                <a:gd name="connsiteY22" fmla="*/ 0 h 79375"/>
                <a:gd name="connsiteX23" fmla="*/ 250825 w 339725"/>
                <a:gd name="connsiteY23" fmla="*/ 3175 h 79375"/>
                <a:gd name="connsiteX24" fmla="*/ 263525 w 339725"/>
                <a:gd name="connsiteY24" fmla="*/ 22225 h 79375"/>
                <a:gd name="connsiteX25" fmla="*/ 282575 w 339725"/>
                <a:gd name="connsiteY25" fmla="*/ 28575 h 79375"/>
                <a:gd name="connsiteX26" fmla="*/ 304800 w 339725"/>
                <a:gd name="connsiteY26" fmla="*/ 34925 h 79375"/>
                <a:gd name="connsiteX27" fmla="*/ 333375 w 339725"/>
                <a:gd name="connsiteY27" fmla="*/ 34925 h 79375"/>
                <a:gd name="connsiteX28" fmla="*/ 339725 w 339725"/>
                <a:gd name="connsiteY28" fmla="*/ 44450 h 79375"/>
                <a:gd name="connsiteX29" fmla="*/ 333375 w 339725"/>
                <a:gd name="connsiteY29" fmla="*/ 53975 h 79375"/>
                <a:gd name="connsiteX30" fmla="*/ 323850 w 339725"/>
                <a:gd name="connsiteY30" fmla="*/ 57150 h 79375"/>
                <a:gd name="connsiteX31" fmla="*/ 301625 w 339725"/>
                <a:gd name="connsiteY31" fmla="*/ 60325 h 79375"/>
                <a:gd name="connsiteX32" fmla="*/ 219075 w 339725"/>
                <a:gd name="connsiteY32" fmla="*/ 57150 h 79375"/>
                <a:gd name="connsiteX33" fmla="*/ 184150 w 339725"/>
                <a:gd name="connsiteY33" fmla="*/ 57150 h 79375"/>
                <a:gd name="connsiteX34" fmla="*/ 174625 w 339725"/>
                <a:gd name="connsiteY34" fmla="*/ 66675 h 79375"/>
                <a:gd name="connsiteX35" fmla="*/ 155575 w 339725"/>
                <a:gd name="connsiteY35" fmla="*/ 79375 h 79375"/>
                <a:gd name="connsiteX36" fmla="*/ 101600 w 339725"/>
                <a:gd name="connsiteY36" fmla="*/ 76200 h 79375"/>
                <a:gd name="connsiteX37" fmla="*/ 92075 w 339725"/>
                <a:gd name="connsiteY37" fmla="*/ 73025 h 79375"/>
                <a:gd name="connsiteX38" fmla="*/ 85725 w 339725"/>
                <a:gd name="connsiteY38" fmla="*/ 63500 h 79375"/>
                <a:gd name="connsiteX39" fmla="*/ 98425 w 339725"/>
                <a:gd name="connsiteY39" fmla="*/ 50800 h 79375"/>
                <a:gd name="connsiteX40" fmla="*/ 88900 w 339725"/>
                <a:gd name="connsiteY40" fmla="*/ 47625 h 79375"/>
                <a:gd name="connsiteX41" fmla="*/ 92075 w 339725"/>
                <a:gd name="connsiteY41" fmla="*/ 5080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725" h="7937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8" name="任意多边形 1167"/>
            <p:cNvSpPr/>
            <p:nvPr>
              <p:custDataLst>
                <p:tags r:id="rId79"/>
              </p:custDataLst>
            </p:nvPr>
          </p:nvSpPr>
          <p:spPr>
            <a:xfrm>
              <a:off x="8892587" y="1028859"/>
              <a:ext cx="177968" cy="115874"/>
            </a:xfrm>
            <a:custGeom>
              <a:avLst/>
              <a:gdLst>
                <a:gd name="connsiteX0" fmla="*/ 114527 w 182225"/>
                <a:gd name="connsiteY0" fmla="*/ 89221 h 92833"/>
                <a:gd name="connsiteX1" fmla="*/ 114527 w 182225"/>
                <a:gd name="connsiteY1" fmla="*/ 89221 h 92833"/>
                <a:gd name="connsiteX2" fmla="*/ 82777 w 182225"/>
                <a:gd name="connsiteY2" fmla="*/ 82871 h 92833"/>
                <a:gd name="connsiteX3" fmla="*/ 73252 w 182225"/>
                <a:gd name="connsiteY3" fmla="*/ 76521 h 92833"/>
                <a:gd name="connsiteX4" fmla="*/ 51027 w 182225"/>
                <a:gd name="connsiteY4" fmla="*/ 66996 h 92833"/>
                <a:gd name="connsiteX5" fmla="*/ 41502 w 182225"/>
                <a:gd name="connsiteY5" fmla="*/ 60646 h 92833"/>
                <a:gd name="connsiteX6" fmla="*/ 9752 w 182225"/>
                <a:gd name="connsiteY6" fmla="*/ 54296 h 92833"/>
                <a:gd name="connsiteX7" fmla="*/ 227 w 182225"/>
                <a:gd name="connsiteY7" fmla="*/ 35246 h 92833"/>
                <a:gd name="connsiteX8" fmla="*/ 9752 w 182225"/>
                <a:gd name="connsiteY8" fmla="*/ 32071 h 92833"/>
                <a:gd name="connsiteX9" fmla="*/ 28802 w 182225"/>
                <a:gd name="connsiteY9" fmla="*/ 38421 h 92833"/>
                <a:gd name="connsiteX10" fmla="*/ 38327 w 182225"/>
                <a:gd name="connsiteY10" fmla="*/ 41596 h 92833"/>
                <a:gd name="connsiteX11" fmla="*/ 60552 w 182225"/>
                <a:gd name="connsiteY11" fmla="*/ 38421 h 92833"/>
                <a:gd name="connsiteX12" fmla="*/ 63727 w 182225"/>
                <a:gd name="connsiteY12" fmla="*/ 28896 h 92833"/>
                <a:gd name="connsiteX13" fmla="*/ 51027 w 182225"/>
                <a:gd name="connsiteY13" fmla="*/ 25721 h 92833"/>
                <a:gd name="connsiteX14" fmla="*/ 41502 w 182225"/>
                <a:gd name="connsiteY14" fmla="*/ 22546 h 92833"/>
                <a:gd name="connsiteX15" fmla="*/ 35152 w 182225"/>
                <a:gd name="connsiteY15" fmla="*/ 13021 h 92833"/>
                <a:gd name="connsiteX16" fmla="*/ 44677 w 182225"/>
                <a:gd name="connsiteY16" fmla="*/ 9846 h 92833"/>
                <a:gd name="connsiteX17" fmla="*/ 92302 w 182225"/>
                <a:gd name="connsiteY17" fmla="*/ 6671 h 92833"/>
                <a:gd name="connsiteX18" fmla="*/ 143102 w 182225"/>
                <a:gd name="connsiteY18" fmla="*/ 3496 h 92833"/>
                <a:gd name="connsiteX19" fmla="*/ 152627 w 182225"/>
                <a:gd name="connsiteY19" fmla="*/ 6671 h 92833"/>
                <a:gd name="connsiteX20" fmla="*/ 152627 w 182225"/>
                <a:gd name="connsiteY20" fmla="*/ 25721 h 92833"/>
                <a:gd name="connsiteX21" fmla="*/ 143102 w 182225"/>
                <a:gd name="connsiteY21" fmla="*/ 28896 h 92833"/>
                <a:gd name="connsiteX22" fmla="*/ 133577 w 182225"/>
                <a:gd name="connsiteY22" fmla="*/ 35246 h 92833"/>
                <a:gd name="connsiteX23" fmla="*/ 136752 w 182225"/>
                <a:gd name="connsiteY23" fmla="*/ 44771 h 92833"/>
                <a:gd name="connsiteX24" fmla="*/ 158977 w 182225"/>
                <a:gd name="connsiteY24" fmla="*/ 47946 h 92833"/>
                <a:gd name="connsiteX25" fmla="*/ 178027 w 182225"/>
                <a:gd name="connsiteY25" fmla="*/ 38421 h 92833"/>
                <a:gd name="connsiteX26" fmla="*/ 178027 w 182225"/>
                <a:gd name="connsiteY26" fmla="*/ 70171 h 92833"/>
                <a:gd name="connsiteX27" fmla="*/ 168502 w 182225"/>
                <a:gd name="connsiteY27" fmla="*/ 76521 h 92833"/>
                <a:gd name="connsiteX28" fmla="*/ 149452 w 182225"/>
                <a:gd name="connsiteY28" fmla="*/ 82871 h 92833"/>
                <a:gd name="connsiteX29" fmla="*/ 114527 w 182225"/>
                <a:gd name="connsiteY29" fmla="*/ 89221 h 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25" h="92833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9" name="任意多边形 1168"/>
            <p:cNvSpPr/>
            <p:nvPr>
              <p:custDataLst>
                <p:tags r:id="rId80"/>
              </p:custDataLst>
            </p:nvPr>
          </p:nvSpPr>
          <p:spPr>
            <a:xfrm>
              <a:off x="8808523" y="807328"/>
              <a:ext cx="162028" cy="67385"/>
            </a:xfrm>
            <a:custGeom>
              <a:avLst/>
              <a:gdLst>
                <a:gd name="connsiteX0" fmla="*/ 143451 w 165903"/>
                <a:gd name="connsiteY0" fmla="*/ 41275 h 53986"/>
                <a:gd name="connsiteX1" fmla="*/ 143451 w 165903"/>
                <a:gd name="connsiteY1" fmla="*/ 41275 h 53986"/>
                <a:gd name="connsiteX2" fmla="*/ 114876 w 165903"/>
                <a:gd name="connsiteY2" fmla="*/ 47625 h 53986"/>
                <a:gd name="connsiteX3" fmla="*/ 95826 w 165903"/>
                <a:gd name="connsiteY3" fmla="*/ 44450 h 53986"/>
                <a:gd name="connsiteX4" fmla="*/ 79951 w 165903"/>
                <a:gd name="connsiteY4" fmla="*/ 41275 h 53986"/>
                <a:gd name="connsiteX5" fmla="*/ 67251 w 165903"/>
                <a:gd name="connsiteY5" fmla="*/ 38100 h 53986"/>
                <a:gd name="connsiteX6" fmla="*/ 48201 w 165903"/>
                <a:gd name="connsiteY6" fmla="*/ 34925 h 53986"/>
                <a:gd name="connsiteX7" fmla="*/ 38676 w 165903"/>
                <a:gd name="connsiteY7" fmla="*/ 31750 h 53986"/>
                <a:gd name="connsiteX8" fmla="*/ 25976 w 165903"/>
                <a:gd name="connsiteY8" fmla="*/ 28575 h 53986"/>
                <a:gd name="connsiteX9" fmla="*/ 6926 w 165903"/>
                <a:gd name="connsiteY9" fmla="*/ 22225 h 53986"/>
                <a:gd name="connsiteX10" fmla="*/ 13276 w 165903"/>
                <a:gd name="connsiteY10" fmla="*/ 0 h 53986"/>
                <a:gd name="connsiteX11" fmla="*/ 48201 w 165903"/>
                <a:gd name="connsiteY11" fmla="*/ 6350 h 53986"/>
                <a:gd name="connsiteX12" fmla="*/ 67251 w 165903"/>
                <a:gd name="connsiteY12" fmla="*/ 12700 h 53986"/>
                <a:gd name="connsiteX13" fmla="*/ 114876 w 165903"/>
                <a:gd name="connsiteY13" fmla="*/ 15875 h 53986"/>
                <a:gd name="connsiteX14" fmla="*/ 140276 w 165903"/>
                <a:gd name="connsiteY14" fmla="*/ 22225 h 53986"/>
                <a:gd name="connsiteX15" fmla="*/ 159326 w 165903"/>
                <a:gd name="connsiteY15" fmla="*/ 31750 h 53986"/>
                <a:gd name="connsiteX16" fmla="*/ 165676 w 165903"/>
                <a:gd name="connsiteY16" fmla="*/ 41275 h 53986"/>
                <a:gd name="connsiteX17" fmla="*/ 152976 w 165903"/>
                <a:gd name="connsiteY17" fmla="*/ 53975 h 53986"/>
                <a:gd name="connsiteX18" fmla="*/ 143451 w 165903"/>
                <a:gd name="connsiteY18" fmla="*/ 41275 h 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903" h="53986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0" name="任意多边形 1169"/>
            <p:cNvSpPr/>
            <p:nvPr>
              <p:custDataLst>
                <p:tags r:id="rId81"/>
              </p:custDataLst>
            </p:nvPr>
          </p:nvSpPr>
          <p:spPr>
            <a:xfrm>
              <a:off x="8799108" y="890553"/>
              <a:ext cx="233244" cy="99076"/>
            </a:xfrm>
            <a:custGeom>
              <a:avLst/>
              <a:gdLst>
                <a:gd name="connsiteX0" fmla="*/ 124517 w 238823"/>
                <a:gd name="connsiteY0" fmla="*/ 60325 h 79375"/>
                <a:gd name="connsiteX1" fmla="*/ 124517 w 238823"/>
                <a:gd name="connsiteY1" fmla="*/ 60325 h 79375"/>
                <a:gd name="connsiteX2" fmla="*/ 92767 w 238823"/>
                <a:gd name="connsiteY2" fmla="*/ 57150 h 79375"/>
                <a:gd name="connsiteX3" fmla="*/ 70542 w 238823"/>
                <a:gd name="connsiteY3" fmla="*/ 50800 h 79375"/>
                <a:gd name="connsiteX4" fmla="*/ 57842 w 238823"/>
                <a:gd name="connsiteY4" fmla="*/ 47625 h 79375"/>
                <a:gd name="connsiteX5" fmla="*/ 48317 w 238823"/>
                <a:gd name="connsiteY5" fmla="*/ 44450 h 79375"/>
                <a:gd name="connsiteX6" fmla="*/ 29267 w 238823"/>
                <a:gd name="connsiteY6" fmla="*/ 31750 h 79375"/>
                <a:gd name="connsiteX7" fmla="*/ 16567 w 238823"/>
                <a:gd name="connsiteY7" fmla="*/ 12700 h 79375"/>
                <a:gd name="connsiteX8" fmla="*/ 10217 w 238823"/>
                <a:gd name="connsiteY8" fmla="*/ 3175 h 79375"/>
                <a:gd name="connsiteX9" fmla="*/ 692 w 238823"/>
                <a:gd name="connsiteY9" fmla="*/ 0 h 79375"/>
                <a:gd name="connsiteX10" fmla="*/ 26092 w 238823"/>
                <a:gd name="connsiteY10" fmla="*/ 6350 h 79375"/>
                <a:gd name="connsiteX11" fmla="*/ 38792 w 238823"/>
                <a:gd name="connsiteY11" fmla="*/ 9525 h 79375"/>
                <a:gd name="connsiteX12" fmla="*/ 57842 w 238823"/>
                <a:gd name="connsiteY12" fmla="*/ 15875 h 79375"/>
                <a:gd name="connsiteX13" fmla="*/ 67367 w 238823"/>
                <a:gd name="connsiteY13" fmla="*/ 22225 h 79375"/>
                <a:gd name="connsiteX14" fmla="*/ 86417 w 238823"/>
                <a:gd name="connsiteY14" fmla="*/ 28575 h 79375"/>
                <a:gd name="connsiteX15" fmla="*/ 134042 w 238823"/>
                <a:gd name="connsiteY15" fmla="*/ 25400 h 79375"/>
                <a:gd name="connsiteX16" fmla="*/ 156267 w 238823"/>
                <a:gd name="connsiteY16" fmla="*/ 19050 h 79375"/>
                <a:gd name="connsiteX17" fmla="*/ 226117 w 238823"/>
                <a:gd name="connsiteY17" fmla="*/ 25400 h 79375"/>
                <a:gd name="connsiteX18" fmla="*/ 235642 w 238823"/>
                <a:gd name="connsiteY18" fmla="*/ 28575 h 79375"/>
                <a:gd name="connsiteX19" fmla="*/ 235642 w 238823"/>
                <a:gd name="connsiteY19" fmla="*/ 53975 h 79375"/>
                <a:gd name="connsiteX20" fmla="*/ 229292 w 238823"/>
                <a:gd name="connsiteY20" fmla="*/ 73025 h 79375"/>
                <a:gd name="connsiteX21" fmla="*/ 219767 w 238823"/>
                <a:gd name="connsiteY21" fmla="*/ 79375 h 79375"/>
                <a:gd name="connsiteX22" fmla="*/ 153092 w 238823"/>
                <a:gd name="connsiteY22" fmla="*/ 76200 h 79375"/>
                <a:gd name="connsiteX23" fmla="*/ 149917 w 238823"/>
                <a:gd name="connsiteY23" fmla="*/ 57150 h 79375"/>
                <a:gd name="connsiteX24" fmla="*/ 124517 w 238823"/>
                <a:gd name="connsiteY24" fmla="*/ 6032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23" h="79375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1" name="任意多边形 1170"/>
            <p:cNvSpPr/>
            <p:nvPr>
              <p:custDataLst>
                <p:tags r:id="rId82"/>
              </p:custDataLst>
            </p:nvPr>
          </p:nvSpPr>
          <p:spPr>
            <a:xfrm>
              <a:off x="9069304" y="957924"/>
              <a:ext cx="74879" cy="43593"/>
            </a:xfrm>
            <a:custGeom>
              <a:avLst/>
              <a:gdLst>
                <a:gd name="connsiteX0" fmla="*/ 66934 w 76670"/>
                <a:gd name="connsiteY0" fmla="*/ 31750 h 34925"/>
                <a:gd name="connsiteX1" fmla="*/ 66934 w 76670"/>
                <a:gd name="connsiteY1" fmla="*/ 31750 h 34925"/>
                <a:gd name="connsiteX2" fmla="*/ 38359 w 76670"/>
                <a:gd name="connsiteY2" fmla="*/ 34925 h 34925"/>
                <a:gd name="connsiteX3" fmla="*/ 3434 w 76670"/>
                <a:gd name="connsiteY3" fmla="*/ 28575 h 34925"/>
                <a:gd name="connsiteX4" fmla="*/ 3434 w 76670"/>
                <a:gd name="connsiteY4" fmla="*/ 9525 h 34925"/>
                <a:gd name="connsiteX5" fmla="*/ 66934 w 76670"/>
                <a:gd name="connsiteY5" fmla="*/ 0 h 34925"/>
                <a:gd name="connsiteX6" fmla="*/ 73284 w 76670"/>
                <a:gd name="connsiteY6" fmla="*/ 9525 h 34925"/>
                <a:gd name="connsiteX7" fmla="*/ 73284 w 76670"/>
                <a:gd name="connsiteY7" fmla="*/ 31750 h 34925"/>
                <a:gd name="connsiteX8" fmla="*/ 66934 w 76670"/>
                <a:gd name="connsiteY8" fmla="*/ 3175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0" h="34925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2" name="任意多边形 1171"/>
            <p:cNvSpPr/>
            <p:nvPr>
              <p:custDataLst>
                <p:tags r:id="rId83"/>
              </p:custDataLst>
            </p:nvPr>
          </p:nvSpPr>
          <p:spPr>
            <a:xfrm>
              <a:off x="8821393" y="973777"/>
              <a:ext cx="39700" cy="31705"/>
            </a:xfrm>
            <a:custGeom>
              <a:avLst/>
              <a:gdLst>
                <a:gd name="connsiteX0" fmla="*/ 35024 w 40650"/>
                <a:gd name="connsiteY0" fmla="*/ 25400 h 25400"/>
                <a:gd name="connsiteX1" fmla="*/ 35024 w 40650"/>
                <a:gd name="connsiteY1" fmla="*/ 25400 h 25400"/>
                <a:gd name="connsiteX2" fmla="*/ 6449 w 40650"/>
                <a:gd name="connsiteY2" fmla="*/ 19050 h 25400"/>
                <a:gd name="connsiteX3" fmla="*/ 99 w 40650"/>
                <a:gd name="connsiteY3" fmla="*/ 9525 h 25400"/>
                <a:gd name="connsiteX4" fmla="*/ 19149 w 40650"/>
                <a:gd name="connsiteY4" fmla="*/ 0 h 25400"/>
                <a:gd name="connsiteX5" fmla="*/ 35024 w 40650"/>
                <a:gd name="connsiteY5" fmla="*/ 3175 h 25400"/>
                <a:gd name="connsiteX6" fmla="*/ 35024 w 40650"/>
                <a:gd name="connsiteY6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50" h="2540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3" name="任意多边形 1172"/>
            <p:cNvSpPr/>
            <p:nvPr>
              <p:custDataLst>
                <p:tags r:id="rId84"/>
              </p:custDataLst>
            </p:nvPr>
          </p:nvSpPr>
          <p:spPr>
            <a:xfrm>
              <a:off x="9028979" y="830911"/>
              <a:ext cx="111896" cy="63603"/>
            </a:xfrm>
            <a:custGeom>
              <a:avLst/>
              <a:gdLst>
                <a:gd name="connsiteX0" fmla="*/ 54247 w 114572"/>
                <a:gd name="connsiteY0" fmla="*/ 44607 h 50957"/>
                <a:gd name="connsiteX1" fmla="*/ 54247 w 114572"/>
                <a:gd name="connsiteY1" fmla="*/ 44607 h 50957"/>
                <a:gd name="connsiteX2" fmla="*/ 28847 w 114572"/>
                <a:gd name="connsiteY2" fmla="*/ 35082 h 50957"/>
                <a:gd name="connsiteX3" fmla="*/ 19322 w 114572"/>
                <a:gd name="connsiteY3" fmla="*/ 31907 h 50957"/>
                <a:gd name="connsiteX4" fmla="*/ 12972 w 114572"/>
                <a:gd name="connsiteY4" fmla="*/ 22382 h 50957"/>
                <a:gd name="connsiteX5" fmla="*/ 3447 w 114572"/>
                <a:gd name="connsiteY5" fmla="*/ 16032 h 50957"/>
                <a:gd name="connsiteX6" fmla="*/ 272 w 114572"/>
                <a:gd name="connsiteY6" fmla="*/ 6507 h 50957"/>
                <a:gd name="connsiteX7" fmla="*/ 9797 w 114572"/>
                <a:gd name="connsiteY7" fmla="*/ 157 h 50957"/>
                <a:gd name="connsiteX8" fmla="*/ 54247 w 114572"/>
                <a:gd name="connsiteY8" fmla="*/ 3332 h 50957"/>
                <a:gd name="connsiteX9" fmla="*/ 63772 w 114572"/>
                <a:gd name="connsiteY9" fmla="*/ 6507 h 50957"/>
                <a:gd name="connsiteX10" fmla="*/ 76472 w 114572"/>
                <a:gd name="connsiteY10" fmla="*/ 9682 h 50957"/>
                <a:gd name="connsiteX11" fmla="*/ 95522 w 114572"/>
                <a:gd name="connsiteY11" fmla="*/ 22382 h 50957"/>
                <a:gd name="connsiteX12" fmla="*/ 105047 w 114572"/>
                <a:gd name="connsiteY12" fmla="*/ 28732 h 50957"/>
                <a:gd name="connsiteX13" fmla="*/ 114572 w 114572"/>
                <a:gd name="connsiteY13" fmla="*/ 35082 h 50957"/>
                <a:gd name="connsiteX14" fmla="*/ 85997 w 114572"/>
                <a:gd name="connsiteY14" fmla="*/ 50957 h 50957"/>
                <a:gd name="connsiteX15" fmla="*/ 73297 w 114572"/>
                <a:gd name="connsiteY15" fmla="*/ 47782 h 50957"/>
                <a:gd name="connsiteX16" fmla="*/ 54247 w 114572"/>
                <a:gd name="connsiteY16" fmla="*/ 44607 h 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72" h="50957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4" name="任意多边形 1173"/>
            <p:cNvSpPr/>
            <p:nvPr>
              <p:custDataLst>
                <p:tags r:id="rId85"/>
              </p:custDataLst>
            </p:nvPr>
          </p:nvSpPr>
          <p:spPr>
            <a:xfrm>
              <a:off x="9065514" y="716962"/>
              <a:ext cx="319459" cy="134871"/>
            </a:xfrm>
            <a:custGeom>
              <a:avLst/>
              <a:gdLst>
                <a:gd name="connsiteX0" fmla="*/ 17780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40" fmla="*/ 177800 w 327100"/>
                <a:gd name="connsiteY40" fmla="*/ 98425 h 107950"/>
                <a:gd name="connsiteX0-1" fmla="*/ 133350 w 327100"/>
                <a:gd name="connsiteY0-2" fmla="*/ 98425 h 107950"/>
                <a:gd name="connsiteX1-3" fmla="*/ 177800 w 327100"/>
                <a:gd name="connsiteY1-4" fmla="*/ 98425 h 107950"/>
                <a:gd name="connsiteX2-5" fmla="*/ 149225 w 327100"/>
                <a:gd name="connsiteY2-6" fmla="*/ 104775 h 107950"/>
                <a:gd name="connsiteX3-7" fmla="*/ 130175 w 327100"/>
                <a:gd name="connsiteY3-8" fmla="*/ 95250 h 107950"/>
                <a:gd name="connsiteX4-9" fmla="*/ 114300 w 327100"/>
                <a:gd name="connsiteY4-10" fmla="*/ 92075 h 107950"/>
                <a:gd name="connsiteX5-11" fmla="*/ 104775 w 327100"/>
                <a:gd name="connsiteY5-12" fmla="*/ 85725 h 107950"/>
                <a:gd name="connsiteX6-13" fmla="*/ 82550 w 327100"/>
                <a:gd name="connsiteY6-14" fmla="*/ 79375 h 107950"/>
                <a:gd name="connsiteX7-15" fmla="*/ 73025 w 327100"/>
                <a:gd name="connsiteY7-16" fmla="*/ 73025 h 107950"/>
                <a:gd name="connsiteX8-17" fmla="*/ 63500 w 327100"/>
                <a:gd name="connsiteY8-18" fmla="*/ 69850 h 107950"/>
                <a:gd name="connsiteX9-19" fmla="*/ 44450 w 327100"/>
                <a:gd name="connsiteY9-20" fmla="*/ 57150 h 107950"/>
                <a:gd name="connsiteX10-21" fmla="*/ 25400 w 327100"/>
                <a:gd name="connsiteY10-22" fmla="*/ 50800 h 107950"/>
                <a:gd name="connsiteX11-23" fmla="*/ 15875 w 327100"/>
                <a:gd name="connsiteY11-24" fmla="*/ 47625 h 107950"/>
                <a:gd name="connsiteX12-25" fmla="*/ 3175 w 327100"/>
                <a:gd name="connsiteY12-26" fmla="*/ 44450 h 107950"/>
                <a:gd name="connsiteX13-27" fmla="*/ 0 w 327100"/>
                <a:gd name="connsiteY13-28" fmla="*/ 34925 h 107950"/>
                <a:gd name="connsiteX14-29" fmla="*/ 9525 w 327100"/>
                <a:gd name="connsiteY14-30" fmla="*/ 15875 h 107950"/>
                <a:gd name="connsiteX15-31" fmla="*/ 12700 w 327100"/>
                <a:gd name="connsiteY15-32" fmla="*/ 6350 h 107950"/>
                <a:gd name="connsiteX16-33" fmla="*/ 31750 w 327100"/>
                <a:gd name="connsiteY16-34" fmla="*/ 0 h 107950"/>
                <a:gd name="connsiteX17-35" fmla="*/ 123825 w 327100"/>
                <a:gd name="connsiteY17-36" fmla="*/ 3175 h 107950"/>
                <a:gd name="connsiteX18-37" fmla="*/ 155575 w 327100"/>
                <a:gd name="connsiteY18-38" fmla="*/ 15875 h 107950"/>
                <a:gd name="connsiteX19-39" fmla="*/ 165100 w 327100"/>
                <a:gd name="connsiteY19-40" fmla="*/ 22225 h 107950"/>
                <a:gd name="connsiteX20-41" fmla="*/ 174625 w 327100"/>
                <a:gd name="connsiteY20-42" fmla="*/ 25400 h 107950"/>
                <a:gd name="connsiteX21-43" fmla="*/ 184150 w 327100"/>
                <a:gd name="connsiteY21-44" fmla="*/ 31750 h 107950"/>
                <a:gd name="connsiteX22-45" fmla="*/ 193675 w 327100"/>
                <a:gd name="connsiteY22-46" fmla="*/ 34925 h 107950"/>
                <a:gd name="connsiteX23-47" fmla="*/ 247650 w 327100"/>
                <a:gd name="connsiteY23-48" fmla="*/ 41275 h 107950"/>
                <a:gd name="connsiteX24-49" fmla="*/ 257175 w 327100"/>
                <a:gd name="connsiteY24-50" fmla="*/ 44450 h 107950"/>
                <a:gd name="connsiteX25-51" fmla="*/ 276225 w 327100"/>
                <a:gd name="connsiteY25-52" fmla="*/ 53975 h 107950"/>
                <a:gd name="connsiteX26-53" fmla="*/ 295275 w 327100"/>
                <a:gd name="connsiteY26-54" fmla="*/ 50800 h 107950"/>
                <a:gd name="connsiteX27-55" fmla="*/ 298450 w 327100"/>
                <a:gd name="connsiteY27-56" fmla="*/ 41275 h 107950"/>
                <a:gd name="connsiteX28-57" fmla="*/ 311150 w 327100"/>
                <a:gd name="connsiteY28-58" fmla="*/ 50800 h 107950"/>
                <a:gd name="connsiteX29-59" fmla="*/ 320675 w 327100"/>
                <a:gd name="connsiteY29-60" fmla="*/ 57150 h 107950"/>
                <a:gd name="connsiteX30-61" fmla="*/ 327025 w 327100"/>
                <a:gd name="connsiteY30-62" fmla="*/ 66675 h 107950"/>
                <a:gd name="connsiteX31-63" fmla="*/ 317500 w 327100"/>
                <a:gd name="connsiteY31-64" fmla="*/ 73025 h 107950"/>
                <a:gd name="connsiteX32-65" fmla="*/ 298450 w 327100"/>
                <a:gd name="connsiteY32-66" fmla="*/ 79375 h 107950"/>
                <a:gd name="connsiteX33-67" fmla="*/ 247650 w 327100"/>
                <a:gd name="connsiteY33-68" fmla="*/ 82550 h 107950"/>
                <a:gd name="connsiteX34-69" fmla="*/ 238125 w 327100"/>
                <a:gd name="connsiteY34-70" fmla="*/ 88900 h 107950"/>
                <a:gd name="connsiteX35-71" fmla="*/ 228600 w 327100"/>
                <a:gd name="connsiteY35-72" fmla="*/ 98425 h 107950"/>
                <a:gd name="connsiteX36-73" fmla="*/ 219075 w 327100"/>
                <a:gd name="connsiteY36-74" fmla="*/ 101600 h 107950"/>
                <a:gd name="connsiteX37-75" fmla="*/ 209550 w 327100"/>
                <a:gd name="connsiteY37-76" fmla="*/ 107950 h 107950"/>
                <a:gd name="connsiteX38-77" fmla="*/ 161925 w 327100"/>
                <a:gd name="connsiteY38-78" fmla="*/ 104775 h 107950"/>
                <a:gd name="connsiteX39-79" fmla="*/ 133350 w 327100"/>
                <a:gd name="connsiteY39-80" fmla="*/ 98425 h 107950"/>
                <a:gd name="connsiteX0-81" fmla="*/ 133350 w 327100"/>
                <a:gd name="connsiteY0-82" fmla="*/ 98425 h 107950"/>
                <a:gd name="connsiteX1-83" fmla="*/ 177800 w 327100"/>
                <a:gd name="connsiteY1-84" fmla="*/ 98425 h 107950"/>
                <a:gd name="connsiteX2-85" fmla="*/ 149225 w 327100"/>
                <a:gd name="connsiteY2-86" fmla="*/ 104775 h 107950"/>
                <a:gd name="connsiteX3-87" fmla="*/ 130175 w 327100"/>
                <a:gd name="connsiteY3-88" fmla="*/ 95250 h 107950"/>
                <a:gd name="connsiteX4-89" fmla="*/ 114300 w 327100"/>
                <a:gd name="connsiteY4-90" fmla="*/ 92075 h 107950"/>
                <a:gd name="connsiteX5-91" fmla="*/ 104775 w 327100"/>
                <a:gd name="connsiteY5-92" fmla="*/ 85725 h 107950"/>
                <a:gd name="connsiteX6-93" fmla="*/ 82550 w 327100"/>
                <a:gd name="connsiteY6-94" fmla="*/ 79375 h 107950"/>
                <a:gd name="connsiteX7-95" fmla="*/ 73025 w 327100"/>
                <a:gd name="connsiteY7-96" fmla="*/ 73025 h 107950"/>
                <a:gd name="connsiteX8-97" fmla="*/ 63500 w 327100"/>
                <a:gd name="connsiteY8-98" fmla="*/ 69850 h 107950"/>
                <a:gd name="connsiteX9-99" fmla="*/ 44450 w 327100"/>
                <a:gd name="connsiteY9-100" fmla="*/ 57150 h 107950"/>
                <a:gd name="connsiteX10-101" fmla="*/ 25400 w 327100"/>
                <a:gd name="connsiteY10-102" fmla="*/ 50800 h 107950"/>
                <a:gd name="connsiteX11-103" fmla="*/ 15875 w 327100"/>
                <a:gd name="connsiteY11-104" fmla="*/ 47625 h 107950"/>
                <a:gd name="connsiteX12-105" fmla="*/ 3175 w 327100"/>
                <a:gd name="connsiteY12-106" fmla="*/ 44450 h 107950"/>
                <a:gd name="connsiteX13-107" fmla="*/ 0 w 327100"/>
                <a:gd name="connsiteY13-108" fmla="*/ 34925 h 107950"/>
                <a:gd name="connsiteX14-109" fmla="*/ 9525 w 327100"/>
                <a:gd name="connsiteY14-110" fmla="*/ 15875 h 107950"/>
                <a:gd name="connsiteX15-111" fmla="*/ 12700 w 327100"/>
                <a:gd name="connsiteY15-112" fmla="*/ 6350 h 107950"/>
                <a:gd name="connsiteX16-113" fmla="*/ 31750 w 327100"/>
                <a:gd name="connsiteY16-114" fmla="*/ 0 h 107950"/>
                <a:gd name="connsiteX17-115" fmla="*/ 123825 w 327100"/>
                <a:gd name="connsiteY17-116" fmla="*/ 3175 h 107950"/>
                <a:gd name="connsiteX18-117" fmla="*/ 155575 w 327100"/>
                <a:gd name="connsiteY18-118" fmla="*/ 15875 h 107950"/>
                <a:gd name="connsiteX19-119" fmla="*/ 165100 w 327100"/>
                <a:gd name="connsiteY19-120" fmla="*/ 22225 h 107950"/>
                <a:gd name="connsiteX20-121" fmla="*/ 174625 w 327100"/>
                <a:gd name="connsiteY20-122" fmla="*/ 25400 h 107950"/>
                <a:gd name="connsiteX21-123" fmla="*/ 184150 w 327100"/>
                <a:gd name="connsiteY21-124" fmla="*/ 31750 h 107950"/>
                <a:gd name="connsiteX22-125" fmla="*/ 193675 w 327100"/>
                <a:gd name="connsiteY22-126" fmla="*/ 34925 h 107950"/>
                <a:gd name="connsiteX23-127" fmla="*/ 247650 w 327100"/>
                <a:gd name="connsiteY23-128" fmla="*/ 41275 h 107950"/>
                <a:gd name="connsiteX24-129" fmla="*/ 257175 w 327100"/>
                <a:gd name="connsiteY24-130" fmla="*/ 44450 h 107950"/>
                <a:gd name="connsiteX25-131" fmla="*/ 276225 w 327100"/>
                <a:gd name="connsiteY25-132" fmla="*/ 53975 h 107950"/>
                <a:gd name="connsiteX26-133" fmla="*/ 295275 w 327100"/>
                <a:gd name="connsiteY26-134" fmla="*/ 50800 h 107950"/>
                <a:gd name="connsiteX27-135" fmla="*/ 298450 w 327100"/>
                <a:gd name="connsiteY27-136" fmla="*/ 41275 h 107950"/>
                <a:gd name="connsiteX28-137" fmla="*/ 311150 w 327100"/>
                <a:gd name="connsiteY28-138" fmla="*/ 50800 h 107950"/>
                <a:gd name="connsiteX29-139" fmla="*/ 320675 w 327100"/>
                <a:gd name="connsiteY29-140" fmla="*/ 57150 h 107950"/>
                <a:gd name="connsiteX30-141" fmla="*/ 327025 w 327100"/>
                <a:gd name="connsiteY30-142" fmla="*/ 66675 h 107950"/>
                <a:gd name="connsiteX31-143" fmla="*/ 317500 w 327100"/>
                <a:gd name="connsiteY31-144" fmla="*/ 73025 h 107950"/>
                <a:gd name="connsiteX32-145" fmla="*/ 298450 w 327100"/>
                <a:gd name="connsiteY32-146" fmla="*/ 79375 h 107950"/>
                <a:gd name="connsiteX33-147" fmla="*/ 247650 w 327100"/>
                <a:gd name="connsiteY33-148" fmla="*/ 82550 h 107950"/>
                <a:gd name="connsiteX34-149" fmla="*/ 238125 w 327100"/>
                <a:gd name="connsiteY34-150" fmla="*/ 88900 h 107950"/>
                <a:gd name="connsiteX35-151" fmla="*/ 228600 w 327100"/>
                <a:gd name="connsiteY35-152" fmla="*/ 98425 h 107950"/>
                <a:gd name="connsiteX36-153" fmla="*/ 219075 w 327100"/>
                <a:gd name="connsiteY36-154" fmla="*/ 101600 h 107950"/>
                <a:gd name="connsiteX37-155" fmla="*/ 209550 w 327100"/>
                <a:gd name="connsiteY37-156" fmla="*/ 107950 h 107950"/>
                <a:gd name="connsiteX38-157" fmla="*/ 133350 w 327100"/>
                <a:gd name="connsiteY38-158" fmla="*/ 98425 h 107950"/>
                <a:gd name="connsiteX0-159" fmla="*/ 133350 w 327100"/>
                <a:gd name="connsiteY0-160" fmla="*/ 98425 h 107950"/>
                <a:gd name="connsiteX1-161" fmla="*/ 149225 w 327100"/>
                <a:gd name="connsiteY1-162" fmla="*/ 104775 h 107950"/>
                <a:gd name="connsiteX2-163" fmla="*/ 130175 w 327100"/>
                <a:gd name="connsiteY2-164" fmla="*/ 95250 h 107950"/>
                <a:gd name="connsiteX3-165" fmla="*/ 114300 w 327100"/>
                <a:gd name="connsiteY3-166" fmla="*/ 92075 h 107950"/>
                <a:gd name="connsiteX4-167" fmla="*/ 104775 w 327100"/>
                <a:gd name="connsiteY4-168" fmla="*/ 85725 h 107950"/>
                <a:gd name="connsiteX5-169" fmla="*/ 82550 w 327100"/>
                <a:gd name="connsiteY5-170" fmla="*/ 79375 h 107950"/>
                <a:gd name="connsiteX6-171" fmla="*/ 73025 w 327100"/>
                <a:gd name="connsiteY6-172" fmla="*/ 73025 h 107950"/>
                <a:gd name="connsiteX7-173" fmla="*/ 63500 w 327100"/>
                <a:gd name="connsiteY7-174" fmla="*/ 69850 h 107950"/>
                <a:gd name="connsiteX8-175" fmla="*/ 44450 w 327100"/>
                <a:gd name="connsiteY8-176" fmla="*/ 57150 h 107950"/>
                <a:gd name="connsiteX9-177" fmla="*/ 25400 w 327100"/>
                <a:gd name="connsiteY9-178" fmla="*/ 50800 h 107950"/>
                <a:gd name="connsiteX10-179" fmla="*/ 15875 w 327100"/>
                <a:gd name="connsiteY10-180" fmla="*/ 47625 h 107950"/>
                <a:gd name="connsiteX11-181" fmla="*/ 3175 w 327100"/>
                <a:gd name="connsiteY11-182" fmla="*/ 44450 h 107950"/>
                <a:gd name="connsiteX12-183" fmla="*/ 0 w 327100"/>
                <a:gd name="connsiteY12-184" fmla="*/ 34925 h 107950"/>
                <a:gd name="connsiteX13-185" fmla="*/ 9525 w 327100"/>
                <a:gd name="connsiteY13-186" fmla="*/ 15875 h 107950"/>
                <a:gd name="connsiteX14-187" fmla="*/ 12700 w 327100"/>
                <a:gd name="connsiteY14-188" fmla="*/ 6350 h 107950"/>
                <a:gd name="connsiteX15-189" fmla="*/ 31750 w 327100"/>
                <a:gd name="connsiteY15-190" fmla="*/ 0 h 107950"/>
                <a:gd name="connsiteX16-191" fmla="*/ 123825 w 327100"/>
                <a:gd name="connsiteY16-192" fmla="*/ 3175 h 107950"/>
                <a:gd name="connsiteX17-193" fmla="*/ 155575 w 327100"/>
                <a:gd name="connsiteY17-194" fmla="*/ 15875 h 107950"/>
                <a:gd name="connsiteX18-195" fmla="*/ 165100 w 327100"/>
                <a:gd name="connsiteY18-196" fmla="*/ 22225 h 107950"/>
                <a:gd name="connsiteX19-197" fmla="*/ 174625 w 327100"/>
                <a:gd name="connsiteY19-198" fmla="*/ 25400 h 107950"/>
                <a:gd name="connsiteX20-199" fmla="*/ 184150 w 327100"/>
                <a:gd name="connsiteY20-200" fmla="*/ 31750 h 107950"/>
                <a:gd name="connsiteX21-201" fmla="*/ 193675 w 327100"/>
                <a:gd name="connsiteY21-202" fmla="*/ 34925 h 107950"/>
                <a:gd name="connsiteX22-203" fmla="*/ 247650 w 327100"/>
                <a:gd name="connsiteY22-204" fmla="*/ 41275 h 107950"/>
                <a:gd name="connsiteX23-205" fmla="*/ 257175 w 327100"/>
                <a:gd name="connsiteY23-206" fmla="*/ 44450 h 107950"/>
                <a:gd name="connsiteX24-207" fmla="*/ 276225 w 327100"/>
                <a:gd name="connsiteY24-208" fmla="*/ 53975 h 107950"/>
                <a:gd name="connsiteX25-209" fmla="*/ 295275 w 327100"/>
                <a:gd name="connsiteY25-210" fmla="*/ 50800 h 107950"/>
                <a:gd name="connsiteX26-211" fmla="*/ 298450 w 327100"/>
                <a:gd name="connsiteY26-212" fmla="*/ 41275 h 107950"/>
                <a:gd name="connsiteX27-213" fmla="*/ 311150 w 327100"/>
                <a:gd name="connsiteY27-214" fmla="*/ 50800 h 107950"/>
                <a:gd name="connsiteX28-215" fmla="*/ 320675 w 327100"/>
                <a:gd name="connsiteY28-216" fmla="*/ 57150 h 107950"/>
                <a:gd name="connsiteX29-217" fmla="*/ 327025 w 327100"/>
                <a:gd name="connsiteY29-218" fmla="*/ 66675 h 107950"/>
                <a:gd name="connsiteX30-219" fmla="*/ 317500 w 327100"/>
                <a:gd name="connsiteY30-220" fmla="*/ 73025 h 107950"/>
                <a:gd name="connsiteX31-221" fmla="*/ 298450 w 327100"/>
                <a:gd name="connsiteY31-222" fmla="*/ 79375 h 107950"/>
                <a:gd name="connsiteX32-223" fmla="*/ 247650 w 327100"/>
                <a:gd name="connsiteY32-224" fmla="*/ 82550 h 107950"/>
                <a:gd name="connsiteX33-225" fmla="*/ 238125 w 327100"/>
                <a:gd name="connsiteY33-226" fmla="*/ 88900 h 107950"/>
                <a:gd name="connsiteX34-227" fmla="*/ 228600 w 327100"/>
                <a:gd name="connsiteY34-228" fmla="*/ 98425 h 107950"/>
                <a:gd name="connsiteX35-229" fmla="*/ 219075 w 327100"/>
                <a:gd name="connsiteY35-230" fmla="*/ 101600 h 107950"/>
                <a:gd name="connsiteX36-231" fmla="*/ 209550 w 327100"/>
                <a:gd name="connsiteY36-232" fmla="*/ 107950 h 107950"/>
                <a:gd name="connsiteX37-233" fmla="*/ 133350 w 327100"/>
                <a:gd name="connsiteY37-234" fmla="*/ 98425 h 107950"/>
                <a:gd name="connsiteX0-235" fmla="*/ 209550 w 327100"/>
                <a:gd name="connsiteY0-236" fmla="*/ 107950 h 108052"/>
                <a:gd name="connsiteX1-237" fmla="*/ 149225 w 327100"/>
                <a:gd name="connsiteY1-238" fmla="*/ 104775 h 108052"/>
                <a:gd name="connsiteX2-239" fmla="*/ 130175 w 327100"/>
                <a:gd name="connsiteY2-240" fmla="*/ 95250 h 108052"/>
                <a:gd name="connsiteX3-241" fmla="*/ 114300 w 327100"/>
                <a:gd name="connsiteY3-242" fmla="*/ 92075 h 108052"/>
                <a:gd name="connsiteX4-243" fmla="*/ 104775 w 327100"/>
                <a:gd name="connsiteY4-244" fmla="*/ 85725 h 108052"/>
                <a:gd name="connsiteX5-245" fmla="*/ 82550 w 327100"/>
                <a:gd name="connsiteY5-246" fmla="*/ 79375 h 108052"/>
                <a:gd name="connsiteX6-247" fmla="*/ 73025 w 327100"/>
                <a:gd name="connsiteY6-248" fmla="*/ 73025 h 108052"/>
                <a:gd name="connsiteX7-249" fmla="*/ 63500 w 327100"/>
                <a:gd name="connsiteY7-250" fmla="*/ 69850 h 108052"/>
                <a:gd name="connsiteX8-251" fmla="*/ 44450 w 327100"/>
                <a:gd name="connsiteY8-252" fmla="*/ 57150 h 108052"/>
                <a:gd name="connsiteX9-253" fmla="*/ 25400 w 327100"/>
                <a:gd name="connsiteY9-254" fmla="*/ 50800 h 108052"/>
                <a:gd name="connsiteX10-255" fmla="*/ 15875 w 327100"/>
                <a:gd name="connsiteY10-256" fmla="*/ 47625 h 108052"/>
                <a:gd name="connsiteX11-257" fmla="*/ 3175 w 327100"/>
                <a:gd name="connsiteY11-258" fmla="*/ 44450 h 108052"/>
                <a:gd name="connsiteX12-259" fmla="*/ 0 w 327100"/>
                <a:gd name="connsiteY12-260" fmla="*/ 34925 h 108052"/>
                <a:gd name="connsiteX13-261" fmla="*/ 9525 w 327100"/>
                <a:gd name="connsiteY13-262" fmla="*/ 15875 h 108052"/>
                <a:gd name="connsiteX14-263" fmla="*/ 12700 w 327100"/>
                <a:gd name="connsiteY14-264" fmla="*/ 6350 h 108052"/>
                <a:gd name="connsiteX15-265" fmla="*/ 31750 w 327100"/>
                <a:gd name="connsiteY15-266" fmla="*/ 0 h 108052"/>
                <a:gd name="connsiteX16-267" fmla="*/ 123825 w 327100"/>
                <a:gd name="connsiteY16-268" fmla="*/ 3175 h 108052"/>
                <a:gd name="connsiteX17-269" fmla="*/ 155575 w 327100"/>
                <a:gd name="connsiteY17-270" fmla="*/ 15875 h 108052"/>
                <a:gd name="connsiteX18-271" fmla="*/ 165100 w 327100"/>
                <a:gd name="connsiteY18-272" fmla="*/ 22225 h 108052"/>
                <a:gd name="connsiteX19-273" fmla="*/ 174625 w 327100"/>
                <a:gd name="connsiteY19-274" fmla="*/ 25400 h 108052"/>
                <a:gd name="connsiteX20-275" fmla="*/ 184150 w 327100"/>
                <a:gd name="connsiteY20-276" fmla="*/ 31750 h 108052"/>
                <a:gd name="connsiteX21-277" fmla="*/ 193675 w 327100"/>
                <a:gd name="connsiteY21-278" fmla="*/ 34925 h 108052"/>
                <a:gd name="connsiteX22-279" fmla="*/ 247650 w 327100"/>
                <a:gd name="connsiteY22-280" fmla="*/ 41275 h 108052"/>
                <a:gd name="connsiteX23-281" fmla="*/ 257175 w 327100"/>
                <a:gd name="connsiteY23-282" fmla="*/ 44450 h 108052"/>
                <a:gd name="connsiteX24-283" fmla="*/ 276225 w 327100"/>
                <a:gd name="connsiteY24-284" fmla="*/ 53975 h 108052"/>
                <a:gd name="connsiteX25-285" fmla="*/ 295275 w 327100"/>
                <a:gd name="connsiteY25-286" fmla="*/ 50800 h 108052"/>
                <a:gd name="connsiteX26-287" fmla="*/ 298450 w 327100"/>
                <a:gd name="connsiteY26-288" fmla="*/ 41275 h 108052"/>
                <a:gd name="connsiteX27-289" fmla="*/ 311150 w 327100"/>
                <a:gd name="connsiteY27-290" fmla="*/ 50800 h 108052"/>
                <a:gd name="connsiteX28-291" fmla="*/ 320675 w 327100"/>
                <a:gd name="connsiteY28-292" fmla="*/ 57150 h 108052"/>
                <a:gd name="connsiteX29-293" fmla="*/ 327025 w 327100"/>
                <a:gd name="connsiteY29-294" fmla="*/ 66675 h 108052"/>
                <a:gd name="connsiteX30-295" fmla="*/ 317500 w 327100"/>
                <a:gd name="connsiteY30-296" fmla="*/ 73025 h 108052"/>
                <a:gd name="connsiteX31-297" fmla="*/ 298450 w 327100"/>
                <a:gd name="connsiteY31-298" fmla="*/ 79375 h 108052"/>
                <a:gd name="connsiteX32-299" fmla="*/ 247650 w 327100"/>
                <a:gd name="connsiteY32-300" fmla="*/ 82550 h 108052"/>
                <a:gd name="connsiteX33-301" fmla="*/ 238125 w 327100"/>
                <a:gd name="connsiteY33-302" fmla="*/ 88900 h 108052"/>
                <a:gd name="connsiteX34-303" fmla="*/ 228600 w 327100"/>
                <a:gd name="connsiteY34-304" fmla="*/ 98425 h 108052"/>
                <a:gd name="connsiteX35-305" fmla="*/ 219075 w 327100"/>
                <a:gd name="connsiteY35-306" fmla="*/ 101600 h 108052"/>
                <a:gd name="connsiteX36-307" fmla="*/ 209550 w 327100"/>
                <a:gd name="connsiteY36-308" fmla="*/ 107950 h 1080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327100" h="108052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5" name="任意多边形 1174"/>
            <p:cNvSpPr/>
            <p:nvPr>
              <p:custDataLst>
                <p:tags r:id="rId86"/>
              </p:custDataLst>
            </p:nvPr>
          </p:nvSpPr>
          <p:spPr>
            <a:xfrm>
              <a:off x="8957407" y="759773"/>
              <a:ext cx="43931" cy="43593"/>
            </a:xfrm>
            <a:custGeom>
              <a:avLst/>
              <a:gdLst>
                <a:gd name="connsiteX0" fmla="*/ 44982 w 44982"/>
                <a:gd name="connsiteY0" fmla="*/ 28575 h 34925"/>
                <a:gd name="connsiteX1" fmla="*/ 35457 w 44982"/>
                <a:gd name="connsiteY1" fmla="*/ 34925 h 34925"/>
                <a:gd name="connsiteX2" fmla="*/ 10057 w 44982"/>
                <a:gd name="connsiteY2" fmla="*/ 25400 h 34925"/>
                <a:gd name="connsiteX3" fmla="*/ 532 w 44982"/>
                <a:gd name="connsiteY3" fmla="*/ 22225 h 34925"/>
                <a:gd name="connsiteX4" fmla="*/ 3707 w 44982"/>
                <a:gd name="connsiteY4" fmla="*/ 9525 h 34925"/>
                <a:gd name="connsiteX5" fmla="*/ 25932 w 44982"/>
                <a:gd name="connsiteY5" fmla="*/ 0 h 34925"/>
                <a:gd name="connsiteX6" fmla="*/ 35457 w 44982"/>
                <a:gd name="connsiteY6" fmla="*/ 3175 h 34925"/>
                <a:gd name="connsiteX7" fmla="*/ 44982 w 44982"/>
                <a:gd name="connsiteY7" fmla="*/ 22225 h 34925"/>
                <a:gd name="connsiteX8" fmla="*/ 44982 w 44982"/>
                <a:gd name="connsiteY8" fmla="*/ 2857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2" h="34925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6" name="任意多边形 1175"/>
            <p:cNvSpPr/>
            <p:nvPr>
              <p:custDataLst>
                <p:tags r:id="rId87"/>
              </p:custDataLst>
            </p:nvPr>
          </p:nvSpPr>
          <p:spPr>
            <a:xfrm>
              <a:off x="9218397" y="643241"/>
              <a:ext cx="868234" cy="299862"/>
            </a:xfrm>
            <a:custGeom>
              <a:avLst/>
              <a:gdLst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50800 w 889000"/>
                <a:gd name="connsiteY109" fmla="*/ 55260 h 240235"/>
                <a:gd name="connsiteX110" fmla="*/ 130175 w 889000"/>
                <a:gd name="connsiteY110" fmla="*/ 80660 h 240235"/>
                <a:gd name="connsiteX0-1" fmla="*/ 130175 w 889000"/>
                <a:gd name="connsiteY0-2" fmla="*/ 80660 h 240235"/>
                <a:gd name="connsiteX1-3" fmla="*/ 130175 w 889000"/>
                <a:gd name="connsiteY1-4" fmla="*/ 80660 h 240235"/>
                <a:gd name="connsiteX2-5" fmla="*/ 69850 w 889000"/>
                <a:gd name="connsiteY2-6" fmla="*/ 77485 h 240235"/>
                <a:gd name="connsiteX3-7" fmla="*/ 47625 w 889000"/>
                <a:gd name="connsiteY3-8" fmla="*/ 74310 h 240235"/>
                <a:gd name="connsiteX4-9" fmla="*/ 28575 w 889000"/>
                <a:gd name="connsiteY4-10" fmla="*/ 61610 h 240235"/>
                <a:gd name="connsiteX5-11" fmla="*/ 9525 w 889000"/>
                <a:gd name="connsiteY5-12" fmla="*/ 55260 h 240235"/>
                <a:gd name="connsiteX6-13" fmla="*/ 0 w 889000"/>
                <a:gd name="connsiteY6-14" fmla="*/ 52085 h 240235"/>
                <a:gd name="connsiteX7-15" fmla="*/ 66675 w 889000"/>
                <a:gd name="connsiteY7-16" fmla="*/ 39385 h 240235"/>
                <a:gd name="connsiteX8-17" fmla="*/ 88900 w 889000"/>
                <a:gd name="connsiteY8-18" fmla="*/ 33035 h 240235"/>
                <a:gd name="connsiteX9-19" fmla="*/ 104775 w 889000"/>
                <a:gd name="connsiteY9-20" fmla="*/ 29860 h 240235"/>
                <a:gd name="connsiteX10-21" fmla="*/ 149225 w 889000"/>
                <a:gd name="connsiteY10-22" fmla="*/ 33035 h 240235"/>
                <a:gd name="connsiteX11-23" fmla="*/ 180975 w 889000"/>
                <a:gd name="connsiteY11-24" fmla="*/ 39385 h 240235"/>
                <a:gd name="connsiteX12-25" fmla="*/ 238125 w 889000"/>
                <a:gd name="connsiteY12-26" fmla="*/ 33035 h 240235"/>
                <a:gd name="connsiteX13-27" fmla="*/ 247650 w 889000"/>
                <a:gd name="connsiteY13-28" fmla="*/ 26685 h 240235"/>
                <a:gd name="connsiteX14-29" fmla="*/ 260350 w 889000"/>
                <a:gd name="connsiteY14-30" fmla="*/ 23510 h 240235"/>
                <a:gd name="connsiteX15-31" fmla="*/ 269875 w 889000"/>
                <a:gd name="connsiteY15-32" fmla="*/ 20335 h 240235"/>
                <a:gd name="connsiteX16-33" fmla="*/ 282575 w 889000"/>
                <a:gd name="connsiteY16-34" fmla="*/ 13985 h 240235"/>
                <a:gd name="connsiteX17-35" fmla="*/ 311150 w 889000"/>
                <a:gd name="connsiteY17-36" fmla="*/ 10810 h 240235"/>
                <a:gd name="connsiteX18-37" fmla="*/ 431800 w 889000"/>
                <a:gd name="connsiteY18-38" fmla="*/ 7635 h 240235"/>
                <a:gd name="connsiteX19-39" fmla="*/ 441325 w 889000"/>
                <a:gd name="connsiteY19-40" fmla="*/ 4460 h 240235"/>
                <a:gd name="connsiteX20-41" fmla="*/ 565150 w 889000"/>
                <a:gd name="connsiteY20-42" fmla="*/ 4460 h 240235"/>
                <a:gd name="connsiteX21-43" fmla="*/ 603250 w 889000"/>
                <a:gd name="connsiteY21-44" fmla="*/ 7635 h 240235"/>
                <a:gd name="connsiteX22-45" fmla="*/ 635000 w 889000"/>
                <a:gd name="connsiteY22-46" fmla="*/ 10810 h 240235"/>
                <a:gd name="connsiteX23-47" fmla="*/ 762000 w 889000"/>
                <a:gd name="connsiteY23-48" fmla="*/ 13985 h 240235"/>
                <a:gd name="connsiteX24-49" fmla="*/ 777875 w 889000"/>
                <a:gd name="connsiteY24-50" fmla="*/ 17160 h 240235"/>
                <a:gd name="connsiteX25-51" fmla="*/ 790575 w 889000"/>
                <a:gd name="connsiteY25-52" fmla="*/ 20335 h 240235"/>
                <a:gd name="connsiteX26-53" fmla="*/ 838200 w 889000"/>
                <a:gd name="connsiteY26-54" fmla="*/ 29860 h 240235"/>
                <a:gd name="connsiteX27-55" fmla="*/ 869950 w 889000"/>
                <a:gd name="connsiteY27-56" fmla="*/ 26685 h 240235"/>
                <a:gd name="connsiteX28-57" fmla="*/ 889000 w 889000"/>
                <a:gd name="connsiteY28-58" fmla="*/ 29860 h 240235"/>
                <a:gd name="connsiteX29-59" fmla="*/ 869950 w 889000"/>
                <a:gd name="connsiteY29-60" fmla="*/ 36210 h 240235"/>
                <a:gd name="connsiteX30-61" fmla="*/ 838200 w 889000"/>
                <a:gd name="connsiteY30-62" fmla="*/ 42560 h 240235"/>
                <a:gd name="connsiteX31-63" fmla="*/ 819150 w 889000"/>
                <a:gd name="connsiteY31-64" fmla="*/ 45735 h 240235"/>
                <a:gd name="connsiteX32-65" fmla="*/ 809625 w 889000"/>
                <a:gd name="connsiteY32-66" fmla="*/ 48910 h 240235"/>
                <a:gd name="connsiteX33-67" fmla="*/ 784225 w 889000"/>
                <a:gd name="connsiteY33-68" fmla="*/ 55260 h 240235"/>
                <a:gd name="connsiteX34-69" fmla="*/ 771525 w 889000"/>
                <a:gd name="connsiteY34-70" fmla="*/ 58435 h 240235"/>
                <a:gd name="connsiteX35-71" fmla="*/ 758825 w 889000"/>
                <a:gd name="connsiteY35-72" fmla="*/ 61610 h 240235"/>
                <a:gd name="connsiteX36-73" fmla="*/ 736600 w 889000"/>
                <a:gd name="connsiteY36-74" fmla="*/ 71135 h 240235"/>
                <a:gd name="connsiteX37-75" fmla="*/ 708025 w 889000"/>
                <a:gd name="connsiteY37-76" fmla="*/ 80660 h 240235"/>
                <a:gd name="connsiteX38-77" fmla="*/ 698500 w 889000"/>
                <a:gd name="connsiteY38-78" fmla="*/ 83835 h 240235"/>
                <a:gd name="connsiteX39-79" fmla="*/ 685800 w 889000"/>
                <a:gd name="connsiteY39-80" fmla="*/ 87010 h 240235"/>
                <a:gd name="connsiteX40-81" fmla="*/ 666750 w 889000"/>
                <a:gd name="connsiteY40-82" fmla="*/ 93360 h 240235"/>
                <a:gd name="connsiteX41-83" fmla="*/ 638175 w 889000"/>
                <a:gd name="connsiteY41-84" fmla="*/ 102885 h 240235"/>
                <a:gd name="connsiteX42-85" fmla="*/ 628650 w 889000"/>
                <a:gd name="connsiteY42-86" fmla="*/ 106060 h 240235"/>
                <a:gd name="connsiteX43-87" fmla="*/ 619125 w 889000"/>
                <a:gd name="connsiteY43-88" fmla="*/ 109235 h 240235"/>
                <a:gd name="connsiteX44-89" fmla="*/ 488950 w 889000"/>
                <a:gd name="connsiteY44-90" fmla="*/ 115585 h 240235"/>
                <a:gd name="connsiteX45-91" fmla="*/ 479425 w 889000"/>
                <a:gd name="connsiteY45-92" fmla="*/ 134635 h 240235"/>
                <a:gd name="connsiteX46-93" fmla="*/ 469900 w 889000"/>
                <a:gd name="connsiteY46-94" fmla="*/ 137810 h 240235"/>
                <a:gd name="connsiteX47-95" fmla="*/ 469900 w 889000"/>
                <a:gd name="connsiteY47-96" fmla="*/ 163210 h 240235"/>
                <a:gd name="connsiteX48-97" fmla="*/ 460375 w 889000"/>
                <a:gd name="connsiteY48-98" fmla="*/ 169560 h 240235"/>
                <a:gd name="connsiteX49-99" fmla="*/ 454025 w 889000"/>
                <a:gd name="connsiteY49-100" fmla="*/ 179085 h 240235"/>
                <a:gd name="connsiteX50-101" fmla="*/ 434975 w 889000"/>
                <a:gd name="connsiteY50-102" fmla="*/ 185435 h 240235"/>
                <a:gd name="connsiteX51-103" fmla="*/ 415925 w 889000"/>
                <a:gd name="connsiteY51-104" fmla="*/ 182260 h 240235"/>
                <a:gd name="connsiteX52-105" fmla="*/ 406400 w 889000"/>
                <a:gd name="connsiteY52-106" fmla="*/ 179085 h 240235"/>
                <a:gd name="connsiteX53-107" fmla="*/ 387350 w 889000"/>
                <a:gd name="connsiteY53-108" fmla="*/ 182260 h 240235"/>
                <a:gd name="connsiteX54-109" fmla="*/ 384175 w 889000"/>
                <a:gd name="connsiteY54-110" fmla="*/ 191785 h 240235"/>
                <a:gd name="connsiteX55-111" fmla="*/ 365125 w 889000"/>
                <a:gd name="connsiteY55-112" fmla="*/ 201310 h 240235"/>
                <a:gd name="connsiteX56-113" fmla="*/ 333375 w 889000"/>
                <a:gd name="connsiteY56-114" fmla="*/ 198135 h 240235"/>
                <a:gd name="connsiteX57-115" fmla="*/ 314325 w 889000"/>
                <a:gd name="connsiteY57-116" fmla="*/ 191785 h 240235"/>
                <a:gd name="connsiteX58-117" fmla="*/ 298450 w 889000"/>
                <a:gd name="connsiteY58-118" fmla="*/ 188610 h 240235"/>
                <a:gd name="connsiteX59-119" fmla="*/ 279400 w 889000"/>
                <a:gd name="connsiteY59-120" fmla="*/ 191785 h 240235"/>
                <a:gd name="connsiteX60-121" fmla="*/ 307975 w 889000"/>
                <a:gd name="connsiteY60-122" fmla="*/ 201310 h 240235"/>
                <a:gd name="connsiteX61-123" fmla="*/ 330200 w 889000"/>
                <a:gd name="connsiteY61-124" fmla="*/ 207660 h 240235"/>
                <a:gd name="connsiteX62-125" fmla="*/ 377825 w 889000"/>
                <a:gd name="connsiteY62-126" fmla="*/ 210835 h 240235"/>
                <a:gd name="connsiteX63-127" fmla="*/ 384175 w 889000"/>
                <a:gd name="connsiteY63-128" fmla="*/ 220360 h 240235"/>
                <a:gd name="connsiteX64-129" fmla="*/ 358775 w 889000"/>
                <a:gd name="connsiteY64-130" fmla="*/ 233060 h 240235"/>
                <a:gd name="connsiteX65-131" fmla="*/ 333375 w 889000"/>
                <a:gd name="connsiteY65-132" fmla="*/ 229885 h 240235"/>
                <a:gd name="connsiteX66-133" fmla="*/ 323850 w 889000"/>
                <a:gd name="connsiteY66-134" fmla="*/ 226710 h 240235"/>
                <a:gd name="connsiteX67-135" fmla="*/ 184150 w 889000"/>
                <a:gd name="connsiteY67-136" fmla="*/ 226710 h 240235"/>
                <a:gd name="connsiteX68-137" fmla="*/ 82550 w 889000"/>
                <a:gd name="connsiteY68-138" fmla="*/ 226710 h 240235"/>
                <a:gd name="connsiteX69-139" fmla="*/ 69850 w 889000"/>
                <a:gd name="connsiteY69-140" fmla="*/ 223535 h 240235"/>
                <a:gd name="connsiteX70-141" fmla="*/ 60325 w 889000"/>
                <a:gd name="connsiteY70-142" fmla="*/ 217185 h 240235"/>
                <a:gd name="connsiteX71-143" fmla="*/ 66675 w 889000"/>
                <a:gd name="connsiteY71-144" fmla="*/ 207660 h 240235"/>
                <a:gd name="connsiteX72-145" fmla="*/ 104775 w 889000"/>
                <a:gd name="connsiteY72-146" fmla="*/ 204485 h 240235"/>
                <a:gd name="connsiteX73-147" fmla="*/ 101600 w 889000"/>
                <a:gd name="connsiteY73-148" fmla="*/ 191785 h 240235"/>
                <a:gd name="connsiteX74-149" fmla="*/ 95250 w 889000"/>
                <a:gd name="connsiteY74-150" fmla="*/ 182260 h 240235"/>
                <a:gd name="connsiteX75-151" fmla="*/ 142875 w 889000"/>
                <a:gd name="connsiteY75-152" fmla="*/ 172735 h 240235"/>
                <a:gd name="connsiteX76-153" fmla="*/ 155575 w 889000"/>
                <a:gd name="connsiteY76-154" fmla="*/ 185435 h 240235"/>
                <a:gd name="connsiteX77-155" fmla="*/ 174625 w 889000"/>
                <a:gd name="connsiteY77-156" fmla="*/ 194960 h 240235"/>
                <a:gd name="connsiteX78-157" fmla="*/ 177800 w 889000"/>
                <a:gd name="connsiteY78-158" fmla="*/ 185435 h 240235"/>
                <a:gd name="connsiteX79-159" fmla="*/ 161925 w 889000"/>
                <a:gd name="connsiteY79-160" fmla="*/ 163210 h 240235"/>
                <a:gd name="connsiteX80-161" fmla="*/ 152400 w 889000"/>
                <a:gd name="connsiteY80-162" fmla="*/ 160035 h 240235"/>
                <a:gd name="connsiteX81-163" fmla="*/ 114300 w 889000"/>
                <a:gd name="connsiteY81-164" fmla="*/ 160035 h 240235"/>
                <a:gd name="connsiteX82-165" fmla="*/ 123825 w 889000"/>
                <a:gd name="connsiteY82-166" fmla="*/ 153685 h 240235"/>
                <a:gd name="connsiteX83-167" fmla="*/ 142875 w 889000"/>
                <a:gd name="connsiteY83-168" fmla="*/ 144160 h 240235"/>
                <a:gd name="connsiteX84-169" fmla="*/ 200025 w 889000"/>
                <a:gd name="connsiteY84-170" fmla="*/ 147335 h 240235"/>
                <a:gd name="connsiteX85-171" fmla="*/ 260350 w 889000"/>
                <a:gd name="connsiteY85-172" fmla="*/ 140985 h 240235"/>
                <a:gd name="connsiteX86-173" fmla="*/ 231775 w 889000"/>
                <a:gd name="connsiteY86-174" fmla="*/ 131460 h 240235"/>
                <a:gd name="connsiteX87-175" fmla="*/ 222250 w 889000"/>
                <a:gd name="connsiteY87-176" fmla="*/ 128285 h 240235"/>
                <a:gd name="connsiteX88-177" fmla="*/ 203200 w 889000"/>
                <a:gd name="connsiteY88-178" fmla="*/ 118760 h 240235"/>
                <a:gd name="connsiteX89-179" fmla="*/ 184150 w 889000"/>
                <a:gd name="connsiteY89-180" fmla="*/ 115585 h 240235"/>
                <a:gd name="connsiteX90-181" fmla="*/ 174625 w 889000"/>
                <a:gd name="connsiteY90-182" fmla="*/ 112410 h 240235"/>
                <a:gd name="connsiteX91-183" fmla="*/ 155575 w 889000"/>
                <a:gd name="connsiteY91-184" fmla="*/ 99710 h 240235"/>
                <a:gd name="connsiteX92-185" fmla="*/ 142875 w 889000"/>
                <a:gd name="connsiteY92-186" fmla="*/ 96535 h 240235"/>
                <a:gd name="connsiteX93-187" fmla="*/ 200025 w 889000"/>
                <a:gd name="connsiteY93-188" fmla="*/ 99710 h 240235"/>
                <a:gd name="connsiteX94-189" fmla="*/ 219075 w 889000"/>
                <a:gd name="connsiteY94-190" fmla="*/ 106060 h 240235"/>
                <a:gd name="connsiteX95-191" fmla="*/ 228600 w 889000"/>
                <a:gd name="connsiteY95-192" fmla="*/ 109235 h 240235"/>
                <a:gd name="connsiteX96-193" fmla="*/ 276225 w 889000"/>
                <a:gd name="connsiteY96-194" fmla="*/ 106060 h 240235"/>
                <a:gd name="connsiteX97-195" fmla="*/ 282575 w 889000"/>
                <a:gd name="connsiteY97-196" fmla="*/ 96535 h 240235"/>
                <a:gd name="connsiteX98-197" fmla="*/ 292100 w 889000"/>
                <a:gd name="connsiteY98-198" fmla="*/ 90185 h 240235"/>
                <a:gd name="connsiteX99-199" fmla="*/ 307975 w 889000"/>
                <a:gd name="connsiteY99-200" fmla="*/ 87010 h 240235"/>
                <a:gd name="connsiteX100-201" fmla="*/ 317500 w 889000"/>
                <a:gd name="connsiteY100-202" fmla="*/ 83835 h 240235"/>
                <a:gd name="connsiteX101-203" fmla="*/ 307975 w 889000"/>
                <a:gd name="connsiteY101-204" fmla="*/ 77485 h 240235"/>
                <a:gd name="connsiteX102-205" fmla="*/ 190500 w 889000"/>
                <a:gd name="connsiteY102-206" fmla="*/ 77485 h 240235"/>
                <a:gd name="connsiteX103-207" fmla="*/ 177800 w 889000"/>
                <a:gd name="connsiteY103-208" fmla="*/ 80660 h 240235"/>
                <a:gd name="connsiteX104-209" fmla="*/ 155575 w 889000"/>
                <a:gd name="connsiteY104-210" fmla="*/ 87010 h 240235"/>
                <a:gd name="connsiteX105-211" fmla="*/ 114300 w 889000"/>
                <a:gd name="connsiteY105-212" fmla="*/ 83835 h 240235"/>
                <a:gd name="connsiteX106-213" fmla="*/ 85725 w 889000"/>
                <a:gd name="connsiteY106-214" fmla="*/ 74310 h 240235"/>
                <a:gd name="connsiteX107-215" fmla="*/ 50800 w 889000"/>
                <a:gd name="connsiteY107-216" fmla="*/ 64785 h 240235"/>
                <a:gd name="connsiteX108-217" fmla="*/ 41275 w 889000"/>
                <a:gd name="connsiteY108-218" fmla="*/ 61610 h 240235"/>
                <a:gd name="connsiteX109-219" fmla="*/ 130175 w 889000"/>
                <a:gd name="connsiteY109-220" fmla="*/ 80660 h 240235"/>
                <a:gd name="connsiteX0-221" fmla="*/ 130175 w 889000"/>
                <a:gd name="connsiteY0-222" fmla="*/ 80660 h 240235"/>
                <a:gd name="connsiteX1-223" fmla="*/ 130175 w 889000"/>
                <a:gd name="connsiteY1-224" fmla="*/ 80660 h 240235"/>
                <a:gd name="connsiteX2-225" fmla="*/ 69850 w 889000"/>
                <a:gd name="connsiteY2-226" fmla="*/ 77485 h 240235"/>
                <a:gd name="connsiteX3-227" fmla="*/ 47625 w 889000"/>
                <a:gd name="connsiteY3-228" fmla="*/ 74310 h 240235"/>
                <a:gd name="connsiteX4-229" fmla="*/ 28575 w 889000"/>
                <a:gd name="connsiteY4-230" fmla="*/ 61610 h 240235"/>
                <a:gd name="connsiteX5-231" fmla="*/ 9525 w 889000"/>
                <a:gd name="connsiteY5-232" fmla="*/ 55260 h 240235"/>
                <a:gd name="connsiteX6-233" fmla="*/ 0 w 889000"/>
                <a:gd name="connsiteY6-234" fmla="*/ 52085 h 240235"/>
                <a:gd name="connsiteX7-235" fmla="*/ 66675 w 889000"/>
                <a:gd name="connsiteY7-236" fmla="*/ 39385 h 240235"/>
                <a:gd name="connsiteX8-237" fmla="*/ 88900 w 889000"/>
                <a:gd name="connsiteY8-238" fmla="*/ 33035 h 240235"/>
                <a:gd name="connsiteX9-239" fmla="*/ 104775 w 889000"/>
                <a:gd name="connsiteY9-240" fmla="*/ 29860 h 240235"/>
                <a:gd name="connsiteX10-241" fmla="*/ 149225 w 889000"/>
                <a:gd name="connsiteY10-242" fmla="*/ 33035 h 240235"/>
                <a:gd name="connsiteX11-243" fmla="*/ 180975 w 889000"/>
                <a:gd name="connsiteY11-244" fmla="*/ 39385 h 240235"/>
                <a:gd name="connsiteX12-245" fmla="*/ 238125 w 889000"/>
                <a:gd name="connsiteY12-246" fmla="*/ 33035 h 240235"/>
                <a:gd name="connsiteX13-247" fmla="*/ 247650 w 889000"/>
                <a:gd name="connsiteY13-248" fmla="*/ 26685 h 240235"/>
                <a:gd name="connsiteX14-249" fmla="*/ 260350 w 889000"/>
                <a:gd name="connsiteY14-250" fmla="*/ 23510 h 240235"/>
                <a:gd name="connsiteX15-251" fmla="*/ 269875 w 889000"/>
                <a:gd name="connsiteY15-252" fmla="*/ 20335 h 240235"/>
                <a:gd name="connsiteX16-253" fmla="*/ 282575 w 889000"/>
                <a:gd name="connsiteY16-254" fmla="*/ 13985 h 240235"/>
                <a:gd name="connsiteX17-255" fmla="*/ 311150 w 889000"/>
                <a:gd name="connsiteY17-256" fmla="*/ 10810 h 240235"/>
                <a:gd name="connsiteX18-257" fmla="*/ 431800 w 889000"/>
                <a:gd name="connsiteY18-258" fmla="*/ 7635 h 240235"/>
                <a:gd name="connsiteX19-259" fmla="*/ 441325 w 889000"/>
                <a:gd name="connsiteY19-260" fmla="*/ 4460 h 240235"/>
                <a:gd name="connsiteX20-261" fmla="*/ 565150 w 889000"/>
                <a:gd name="connsiteY20-262" fmla="*/ 4460 h 240235"/>
                <a:gd name="connsiteX21-263" fmla="*/ 603250 w 889000"/>
                <a:gd name="connsiteY21-264" fmla="*/ 7635 h 240235"/>
                <a:gd name="connsiteX22-265" fmla="*/ 635000 w 889000"/>
                <a:gd name="connsiteY22-266" fmla="*/ 10810 h 240235"/>
                <a:gd name="connsiteX23-267" fmla="*/ 762000 w 889000"/>
                <a:gd name="connsiteY23-268" fmla="*/ 13985 h 240235"/>
                <a:gd name="connsiteX24-269" fmla="*/ 777875 w 889000"/>
                <a:gd name="connsiteY24-270" fmla="*/ 17160 h 240235"/>
                <a:gd name="connsiteX25-271" fmla="*/ 790575 w 889000"/>
                <a:gd name="connsiteY25-272" fmla="*/ 20335 h 240235"/>
                <a:gd name="connsiteX26-273" fmla="*/ 838200 w 889000"/>
                <a:gd name="connsiteY26-274" fmla="*/ 29860 h 240235"/>
                <a:gd name="connsiteX27-275" fmla="*/ 869950 w 889000"/>
                <a:gd name="connsiteY27-276" fmla="*/ 26685 h 240235"/>
                <a:gd name="connsiteX28-277" fmla="*/ 889000 w 889000"/>
                <a:gd name="connsiteY28-278" fmla="*/ 29860 h 240235"/>
                <a:gd name="connsiteX29-279" fmla="*/ 869950 w 889000"/>
                <a:gd name="connsiteY29-280" fmla="*/ 36210 h 240235"/>
                <a:gd name="connsiteX30-281" fmla="*/ 838200 w 889000"/>
                <a:gd name="connsiteY30-282" fmla="*/ 42560 h 240235"/>
                <a:gd name="connsiteX31-283" fmla="*/ 819150 w 889000"/>
                <a:gd name="connsiteY31-284" fmla="*/ 45735 h 240235"/>
                <a:gd name="connsiteX32-285" fmla="*/ 809625 w 889000"/>
                <a:gd name="connsiteY32-286" fmla="*/ 48910 h 240235"/>
                <a:gd name="connsiteX33-287" fmla="*/ 784225 w 889000"/>
                <a:gd name="connsiteY33-288" fmla="*/ 55260 h 240235"/>
                <a:gd name="connsiteX34-289" fmla="*/ 771525 w 889000"/>
                <a:gd name="connsiteY34-290" fmla="*/ 58435 h 240235"/>
                <a:gd name="connsiteX35-291" fmla="*/ 758825 w 889000"/>
                <a:gd name="connsiteY35-292" fmla="*/ 61610 h 240235"/>
                <a:gd name="connsiteX36-293" fmla="*/ 736600 w 889000"/>
                <a:gd name="connsiteY36-294" fmla="*/ 71135 h 240235"/>
                <a:gd name="connsiteX37-295" fmla="*/ 708025 w 889000"/>
                <a:gd name="connsiteY37-296" fmla="*/ 80660 h 240235"/>
                <a:gd name="connsiteX38-297" fmla="*/ 698500 w 889000"/>
                <a:gd name="connsiteY38-298" fmla="*/ 83835 h 240235"/>
                <a:gd name="connsiteX39-299" fmla="*/ 685800 w 889000"/>
                <a:gd name="connsiteY39-300" fmla="*/ 87010 h 240235"/>
                <a:gd name="connsiteX40-301" fmla="*/ 666750 w 889000"/>
                <a:gd name="connsiteY40-302" fmla="*/ 93360 h 240235"/>
                <a:gd name="connsiteX41-303" fmla="*/ 638175 w 889000"/>
                <a:gd name="connsiteY41-304" fmla="*/ 102885 h 240235"/>
                <a:gd name="connsiteX42-305" fmla="*/ 628650 w 889000"/>
                <a:gd name="connsiteY42-306" fmla="*/ 106060 h 240235"/>
                <a:gd name="connsiteX43-307" fmla="*/ 619125 w 889000"/>
                <a:gd name="connsiteY43-308" fmla="*/ 109235 h 240235"/>
                <a:gd name="connsiteX44-309" fmla="*/ 488950 w 889000"/>
                <a:gd name="connsiteY44-310" fmla="*/ 115585 h 240235"/>
                <a:gd name="connsiteX45-311" fmla="*/ 479425 w 889000"/>
                <a:gd name="connsiteY45-312" fmla="*/ 134635 h 240235"/>
                <a:gd name="connsiteX46-313" fmla="*/ 469900 w 889000"/>
                <a:gd name="connsiteY46-314" fmla="*/ 137810 h 240235"/>
                <a:gd name="connsiteX47-315" fmla="*/ 469900 w 889000"/>
                <a:gd name="connsiteY47-316" fmla="*/ 163210 h 240235"/>
                <a:gd name="connsiteX48-317" fmla="*/ 460375 w 889000"/>
                <a:gd name="connsiteY48-318" fmla="*/ 169560 h 240235"/>
                <a:gd name="connsiteX49-319" fmla="*/ 454025 w 889000"/>
                <a:gd name="connsiteY49-320" fmla="*/ 179085 h 240235"/>
                <a:gd name="connsiteX50-321" fmla="*/ 434975 w 889000"/>
                <a:gd name="connsiteY50-322" fmla="*/ 185435 h 240235"/>
                <a:gd name="connsiteX51-323" fmla="*/ 415925 w 889000"/>
                <a:gd name="connsiteY51-324" fmla="*/ 182260 h 240235"/>
                <a:gd name="connsiteX52-325" fmla="*/ 406400 w 889000"/>
                <a:gd name="connsiteY52-326" fmla="*/ 179085 h 240235"/>
                <a:gd name="connsiteX53-327" fmla="*/ 387350 w 889000"/>
                <a:gd name="connsiteY53-328" fmla="*/ 182260 h 240235"/>
                <a:gd name="connsiteX54-329" fmla="*/ 384175 w 889000"/>
                <a:gd name="connsiteY54-330" fmla="*/ 191785 h 240235"/>
                <a:gd name="connsiteX55-331" fmla="*/ 365125 w 889000"/>
                <a:gd name="connsiteY55-332" fmla="*/ 201310 h 240235"/>
                <a:gd name="connsiteX56-333" fmla="*/ 333375 w 889000"/>
                <a:gd name="connsiteY56-334" fmla="*/ 198135 h 240235"/>
                <a:gd name="connsiteX57-335" fmla="*/ 314325 w 889000"/>
                <a:gd name="connsiteY57-336" fmla="*/ 191785 h 240235"/>
                <a:gd name="connsiteX58-337" fmla="*/ 298450 w 889000"/>
                <a:gd name="connsiteY58-338" fmla="*/ 188610 h 240235"/>
                <a:gd name="connsiteX59-339" fmla="*/ 279400 w 889000"/>
                <a:gd name="connsiteY59-340" fmla="*/ 191785 h 240235"/>
                <a:gd name="connsiteX60-341" fmla="*/ 307975 w 889000"/>
                <a:gd name="connsiteY60-342" fmla="*/ 201310 h 240235"/>
                <a:gd name="connsiteX61-343" fmla="*/ 330200 w 889000"/>
                <a:gd name="connsiteY61-344" fmla="*/ 207660 h 240235"/>
                <a:gd name="connsiteX62-345" fmla="*/ 377825 w 889000"/>
                <a:gd name="connsiteY62-346" fmla="*/ 210835 h 240235"/>
                <a:gd name="connsiteX63-347" fmla="*/ 384175 w 889000"/>
                <a:gd name="connsiteY63-348" fmla="*/ 220360 h 240235"/>
                <a:gd name="connsiteX64-349" fmla="*/ 358775 w 889000"/>
                <a:gd name="connsiteY64-350" fmla="*/ 233060 h 240235"/>
                <a:gd name="connsiteX65-351" fmla="*/ 333375 w 889000"/>
                <a:gd name="connsiteY65-352" fmla="*/ 229885 h 240235"/>
                <a:gd name="connsiteX66-353" fmla="*/ 323850 w 889000"/>
                <a:gd name="connsiteY66-354" fmla="*/ 226710 h 240235"/>
                <a:gd name="connsiteX67-355" fmla="*/ 184150 w 889000"/>
                <a:gd name="connsiteY67-356" fmla="*/ 226710 h 240235"/>
                <a:gd name="connsiteX68-357" fmla="*/ 82550 w 889000"/>
                <a:gd name="connsiteY68-358" fmla="*/ 226710 h 240235"/>
                <a:gd name="connsiteX69-359" fmla="*/ 69850 w 889000"/>
                <a:gd name="connsiteY69-360" fmla="*/ 223535 h 240235"/>
                <a:gd name="connsiteX70-361" fmla="*/ 60325 w 889000"/>
                <a:gd name="connsiteY70-362" fmla="*/ 217185 h 240235"/>
                <a:gd name="connsiteX71-363" fmla="*/ 66675 w 889000"/>
                <a:gd name="connsiteY71-364" fmla="*/ 207660 h 240235"/>
                <a:gd name="connsiteX72-365" fmla="*/ 104775 w 889000"/>
                <a:gd name="connsiteY72-366" fmla="*/ 204485 h 240235"/>
                <a:gd name="connsiteX73-367" fmla="*/ 101600 w 889000"/>
                <a:gd name="connsiteY73-368" fmla="*/ 191785 h 240235"/>
                <a:gd name="connsiteX74-369" fmla="*/ 95250 w 889000"/>
                <a:gd name="connsiteY74-370" fmla="*/ 182260 h 240235"/>
                <a:gd name="connsiteX75-371" fmla="*/ 142875 w 889000"/>
                <a:gd name="connsiteY75-372" fmla="*/ 172735 h 240235"/>
                <a:gd name="connsiteX76-373" fmla="*/ 155575 w 889000"/>
                <a:gd name="connsiteY76-374" fmla="*/ 185435 h 240235"/>
                <a:gd name="connsiteX77-375" fmla="*/ 174625 w 889000"/>
                <a:gd name="connsiteY77-376" fmla="*/ 194960 h 240235"/>
                <a:gd name="connsiteX78-377" fmla="*/ 177800 w 889000"/>
                <a:gd name="connsiteY78-378" fmla="*/ 185435 h 240235"/>
                <a:gd name="connsiteX79-379" fmla="*/ 161925 w 889000"/>
                <a:gd name="connsiteY79-380" fmla="*/ 163210 h 240235"/>
                <a:gd name="connsiteX80-381" fmla="*/ 152400 w 889000"/>
                <a:gd name="connsiteY80-382" fmla="*/ 160035 h 240235"/>
                <a:gd name="connsiteX81-383" fmla="*/ 114300 w 889000"/>
                <a:gd name="connsiteY81-384" fmla="*/ 160035 h 240235"/>
                <a:gd name="connsiteX82-385" fmla="*/ 123825 w 889000"/>
                <a:gd name="connsiteY82-386" fmla="*/ 153685 h 240235"/>
                <a:gd name="connsiteX83-387" fmla="*/ 142875 w 889000"/>
                <a:gd name="connsiteY83-388" fmla="*/ 144160 h 240235"/>
                <a:gd name="connsiteX84-389" fmla="*/ 200025 w 889000"/>
                <a:gd name="connsiteY84-390" fmla="*/ 147335 h 240235"/>
                <a:gd name="connsiteX85-391" fmla="*/ 260350 w 889000"/>
                <a:gd name="connsiteY85-392" fmla="*/ 140985 h 240235"/>
                <a:gd name="connsiteX86-393" fmla="*/ 231775 w 889000"/>
                <a:gd name="connsiteY86-394" fmla="*/ 131460 h 240235"/>
                <a:gd name="connsiteX87-395" fmla="*/ 222250 w 889000"/>
                <a:gd name="connsiteY87-396" fmla="*/ 128285 h 240235"/>
                <a:gd name="connsiteX88-397" fmla="*/ 203200 w 889000"/>
                <a:gd name="connsiteY88-398" fmla="*/ 118760 h 240235"/>
                <a:gd name="connsiteX89-399" fmla="*/ 184150 w 889000"/>
                <a:gd name="connsiteY89-400" fmla="*/ 115585 h 240235"/>
                <a:gd name="connsiteX90-401" fmla="*/ 174625 w 889000"/>
                <a:gd name="connsiteY90-402" fmla="*/ 112410 h 240235"/>
                <a:gd name="connsiteX91-403" fmla="*/ 155575 w 889000"/>
                <a:gd name="connsiteY91-404" fmla="*/ 99710 h 240235"/>
                <a:gd name="connsiteX92-405" fmla="*/ 142875 w 889000"/>
                <a:gd name="connsiteY92-406" fmla="*/ 96535 h 240235"/>
                <a:gd name="connsiteX93-407" fmla="*/ 200025 w 889000"/>
                <a:gd name="connsiteY93-408" fmla="*/ 99710 h 240235"/>
                <a:gd name="connsiteX94-409" fmla="*/ 219075 w 889000"/>
                <a:gd name="connsiteY94-410" fmla="*/ 106060 h 240235"/>
                <a:gd name="connsiteX95-411" fmla="*/ 228600 w 889000"/>
                <a:gd name="connsiteY95-412" fmla="*/ 109235 h 240235"/>
                <a:gd name="connsiteX96-413" fmla="*/ 276225 w 889000"/>
                <a:gd name="connsiteY96-414" fmla="*/ 106060 h 240235"/>
                <a:gd name="connsiteX97-415" fmla="*/ 282575 w 889000"/>
                <a:gd name="connsiteY97-416" fmla="*/ 96535 h 240235"/>
                <a:gd name="connsiteX98-417" fmla="*/ 292100 w 889000"/>
                <a:gd name="connsiteY98-418" fmla="*/ 90185 h 240235"/>
                <a:gd name="connsiteX99-419" fmla="*/ 307975 w 889000"/>
                <a:gd name="connsiteY99-420" fmla="*/ 87010 h 240235"/>
                <a:gd name="connsiteX100-421" fmla="*/ 317500 w 889000"/>
                <a:gd name="connsiteY100-422" fmla="*/ 83835 h 240235"/>
                <a:gd name="connsiteX101-423" fmla="*/ 307975 w 889000"/>
                <a:gd name="connsiteY101-424" fmla="*/ 77485 h 240235"/>
                <a:gd name="connsiteX102-425" fmla="*/ 190500 w 889000"/>
                <a:gd name="connsiteY102-426" fmla="*/ 77485 h 240235"/>
                <a:gd name="connsiteX103-427" fmla="*/ 177800 w 889000"/>
                <a:gd name="connsiteY103-428" fmla="*/ 80660 h 240235"/>
                <a:gd name="connsiteX104-429" fmla="*/ 155575 w 889000"/>
                <a:gd name="connsiteY104-430" fmla="*/ 87010 h 240235"/>
                <a:gd name="connsiteX105-431" fmla="*/ 114300 w 889000"/>
                <a:gd name="connsiteY105-432" fmla="*/ 83835 h 240235"/>
                <a:gd name="connsiteX106-433" fmla="*/ 50800 w 889000"/>
                <a:gd name="connsiteY106-434" fmla="*/ 64785 h 240235"/>
                <a:gd name="connsiteX107-435" fmla="*/ 41275 w 889000"/>
                <a:gd name="connsiteY107-436" fmla="*/ 61610 h 240235"/>
                <a:gd name="connsiteX108-437" fmla="*/ 130175 w 889000"/>
                <a:gd name="connsiteY108-438" fmla="*/ 80660 h 240235"/>
                <a:gd name="connsiteX0-439" fmla="*/ 130175 w 889000"/>
                <a:gd name="connsiteY0-440" fmla="*/ 80660 h 240235"/>
                <a:gd name="connsiteX1-441" fmla="*/ 130175 w 889000"/>
                <a:gd name="connsiteY1-442" fmla="*/ 80660 h 240235"/>
                <a:gd name="connsiteX2-443" fmla="*/ 47625 w 889000"/>
                <a:gd name="connsiteY2-444" fmla="*/ 74310 h 240235"/>
                <a:gd name="connsiteX3-445" fmla="*/ 28575 w 889000"/>
                <a:gd name="connsiteY3-446" fmla="*/ 61610 h 240235"/>
                <a:gd name="connsiteX4-447" fmla="*/ 9525 w 889000"/>
                <a:gd name="connsiteY4-448" fmla="*/ 55260 h 240235"/>
                <a:gd name="connsiteX5-449" fmla="*/ 0 w 889000"/>
                <a:gd name="connsiteY5-450" fmla="*/ 52085 h 240235"/>
                <a:gd name="connsiteX6-451" fmla="*/ 66675 w 889000"/>
                <a:gd name="connsiteY6-452" fmla="*/ 39385 h 240235"/>
                <a:gd name="connsiteX7-453" fmla="*/ 88900 w 889000"/>
                <a:gd name="connsiteY7-454" fmla="*/ 33035 h 240235"/>
                <a:gd name="connsiteX8-455" fmla="*/ 104775 w 889000"/>
                <a:gd name="connsiteY8-456" fmla="*/ 29860 h 240235"/>
                <a:gd name="connsiteX9-457" fmla="*/ 149225 w 889000"/>
                <a:gd name="connsiteY9-458" fmla="*/ 33035 h 240235"/>
                <a:gd name="connsiteX10-459" fmla="*/ 180975 w 889000"/>
                <a:gd name="connsiteY10-460" fmla="*/ 39385 h 240235"/>
                <a:gd name="connsiteX11-461" fmla="*/ 238125 w 889000"/>
                <a:gd name="connsiteY11-462" fmla="*/ 33035 h 240235"/>
                <a:gd name="connsiteX12-463" fmla="*/ 247650 w 889000"/>
                <a:gd name="connsiteY12-464" fmla="*/ 26685 h 240235"/>
                <a:gd name="connsiteX13-465" fmla="*/ 260350 w 889000"/>
                <a:gd name="connsiteY13-466" fmla="*/ 23510 h 240235"/>
                <a:gd name="connsiteX14-467" fmla="*/ 269875 w 889000"/>
                <a:gd name="connsiteY14-468" fmla="*/ 20335 h 240235"/>
                <a:gd name="connsiteX15-469" fmla="*/ 282575 w 889000"/>
                <a:gd name="connsiteY15-470" fmla="*/ 13985 h 240235"/>
                <a:gd name="connsiteX16-471" fmla="*/ 311150 w 889000"/>
                <a:gd name="connsiteY16-472" fmla="*/ 10810 h 240235"/>
                <a:gd name="connsiteX17-473" fmla="*/ 431800 w 889000"/>
                <a:gd name="connsiteY17-474" fmla="*/ 7635 h 240235"/>
                <a:gd name="connsiteX18-475" fmla="*/ 441325 w 889000"/>
                <a:gd name="connsiteY18-476" fmla="*/ 4460 h 240235"/>
                <a:gd name="connsiteX19-477" fmla="*/ 565150 w 889000"/>
                <a:gd name="connsiteY19-478" fmla="*/ 4460 h 240235"/>
                <a:gd name="connsiteX20-479" fmla="*/ 603250 w 889000"/>
                <a:gd name="connsiteY20-480" fmla="*/ 7635 h 240235"/>
                <a:gd name="connsiteX21-481" fmla="*/ 635000 w 889000"/>
                <a:gd name="connsiteY21-482" fmla="*/ 10810 h 240235"/>
                <a:gd name="connsiteX22-483" fmla="*/ 762000 w 889000"/>
                <a:gd name="connsiteY22-484" fmla="*/ 13985 h 240235"/>
                <a:gd name="connsiteX23-485" fmla="*/ 777875 w 889000"/>
                <a:gd name="connsiteY23-486" fmla="*/ 17160 h 240235"/>
                <a:gd name="connsiteX24-487" fmla="*/ 790575 w 889000"/>
                <a:gd name="connsiteY24-488" fmla="*/ 20335 h 240235"/>
                <a:gd name="connsiteX25-489" fmla="*/ 838200 w 889000"/>
                <a:gd name="connsiteY25-490" fmla="*/ 29860 h 240235"/>
                <a:gd name="connsiteX26-491" fmla="*/ 869950 w 889000"/>
                <a:gd name="connsiteY26-492" fmla="*/ 26685 h 240235"/>
                <a:gd name="connsiteX27-493" fmla="*/ 889000 w 889000"/>
                <a:gd name="connsiteY27-494" fmla="*/ 29860 h 240235"/>
                <a:gd name="connsiteX28-495" fmla="*/ 869950 w 889000"/>
                <a:gd name="connsiteY28-496" fmla="*/ 36210 h 240235"/>
                <a:gd name="connsiteX29-497" fmla="*/ 838200 w 889000"/>
                <a:gd name="connsiteY29-498" fmla="*/ 42560 h 240235"/>
                <a:gd name="connsiteX30-499" fmla="*/ 819150 w 889000"/>
                <a:gd name="connsiteY30-500" fmla="*/ 45735 h 240235"/>
                <a:gd name="connsiteX31-501" fmla="*/ 809625 w 889000"/>
                <a:gd name="connsiteY31-502" fmla="*/ 48910 h 240235"/>
                <a:gd name="connsiteX32-503" fmla="*/ 784225 w 889000"/>
                <a:gd name="connsiteY32-504" fmla="*/ 55260 h 240235"/>
                <a:gd name="connsiteX33-505" fmla="*/ 771525 w 889000"/>
                <a:gd name="connsiteY33-506" fmla="*/ 58435 h 240235"/>
                <a:gd name="connsiteX34-507" fmla="*/ 758825 w 889000"/>
                <a:gd name="connsiteY34-508" fmla="*/ 61610 h 240235"/>
                <a:gd name="connsiteX35-509" fmla="*/ 736600 w 889000"/>
                <a:gd name="connsiteY35-510" fmla="*/ 71135 h 240235"/>
                <a:gd name="connsiteX36-511" fmla="*/ 708025 w 889000"/>
                <a:gd name="connsiteY36-512" fmla="*/ 80660 h 240235"/>
                <a:gd name="connsiteX37-513" fmla="*/ 698500 w 889000"/>
                <a:gd name="connsiteY37-514" fmla="*/ 83835 h 240235"/>
                <a:gd name="connsiteX38-515" fmla="*/ 685800 w 889000"/>
                <a:gd name="connsiteY38-516" fmla="*/ 87010 h 240235"/>
                <a:gd name="connsiteX39-517" fmla="*/ 666750 w 889000"/>
                <a:gd name="connsiteY39-518" fmla="*/ 93360 h 240235"/>
                <a:gd name="connsiteX40-519" fmla="*/ 638175 w 889000"/>
                <a:gd name="connsiteY40-520" fmla="*/ 102885 h 240235"/>
                <a:gd name="connsiteX41-521" fmla="*/ 628650 w 889000"/>
                <a:gd name="connsiteY41-522" fmla="*/ 106060 h 240235"/>
                <a:gd name="connsiteX42-523" fmla="*/ 619125 w 889000"/>
                <a:gd name="connsiteY42-524" fmla="*/ 109235 h 240235"/>
                <a:gd name="connsiteX43-525" fmla="*/ 488950 w 889000"/>
                <a:gd name="connsiteY43-526" fmla="*/ 115585 h 240235"/>
                <a:gd name="connsiteX44-527" fmla="*/ 479425 w 889000"/>
                <a:gd name="connsiteY44-528" fmla="*/ 134635 h 240235"/>
                <a:gd name="connsiteX45-529" fmla="*/ 469900 w 889000"/>
                <a:gd name="connsiteY45-530" fmla="*/ 137810 h 240235"/>
                <a:gd name="connsiteX46-531" fmla="*/ 469900 w 889000"/>
                <a:gd name="connsiteY46-532" fmla="*/ 163210 h 240235"/>
                <a:gd name="connsiteX47-533" fmla="*/ 460375 w 889000"/>
                <a:gd name="connsiteY47-534" fmla="*/ 169560 h 240235"/>
                <a:gd name="connsiteX48-535" fmla="*/ 454025 w 889000"/>
                <a:gd name="connsiteY48-536" fmla="*/ 179085 h 240235"/>
                <a:gd name="connsiteX49-537" fmla="*/ 434975 w 889000"/>
                <a:gd name="connsiteY49-538" fmla="*/ 185435 h 240235"/>
                <a:gd name="connsiteX50-539" fmla="*/ 415925 w 889000"/>
                <a:gd name="connsiteY50-540" fmla="*/ 182260 h 240235"/>
                <a:gd name="connsiteX51-541" fmla="*/ 406400 w 889000"/>
                <a:gd name="connsiteY51-542" fmla="*/ 179085 h 240235"/>
                <a:gd name="connsiteX52-543" fmla="*/ 387350 w 889000"/>
                <a:gd name="connsiteY52-544" fmla="*/ 182260 h 240235"/>
                <a:gd name="connsiteX53-545" fmla="*/ 384175 w 889000"/>
                <a:gd name="connsiteY53-546" fmla="*/ 191785 h 240235"/>
                <a:gd name="connsiteX54-547" fmla="*/ 365125 w 889000"/>
                <a:gd name="connsiteY54-548" fmla="*/ 201310 h 240235"/>
                <a:gd name="connsiteX55-549" fmla="*/ 333375 w 889000"/>
                <a:gd name="connsiteY55-550" fmla="*/ 198135 h 240235"/>
                <a:gd name="connsiteX56-551" fmla="*/ 314325 w 889000"/>
                <a:gd name="connsiteY56-552" fmla="*/ 191785 h 240235"/>
                <a:gd name="connsiteX57-553" fmla="*/ 298450 w 889000"/>
                <a:gd name="connsiteY57-554" fmla="*/ 188610 h 240235"/>
                <a:gd name="connsiteX58-555" fmla="*/ 279400 w 889000"/>
                <a:gd name="connsiteY58-556" fmla="*/ 191785 h 240235"/>
                <a:gd name="connsiteX59-557" fmla="*/ 307975 w 889000"/>
                <a:gd name="connsiteY59-558" fmla="*/ 201310 h 240235"/>
                <a:gd name="connsiteX60-559" fmla="*/ 330200 w 889000"/>
                <a:gd name="connsiteY60-560" fmla="*/ 207660 h 240235"/>
                <a:gd name="connsiteX61-561" fmla="*/ 377825 w 889000"/>
                <a:gd name="connsiteY61-562" fmla="*/ 210835 h 240235"/>
                <a:gd name="connsiteX62-563" fmla="*/ 384175 w 889000"/>
                <a:gd name="connsiteY62-564" fmla="*/ 220360 h 240235"/>
                <a:gd name="connsiteX63-565" fmla="*/ 358775 w 889000"/>
                <a:gd name="connsiteY63-566" fmla="*/ 233060 h 240235"/>
                <a:gd name="connsiteX64-567" fmla="*/ 333375 w 889000"/>
                <a:gd name="connsiteY64-568" fmla="*/ 229885 h 240235"/>
                <a:gd name="connsiteX65-569" fmla="*/ 323850 w 889000"/>
                <a:gd name="connsiteY65-570" fmla="*/ 226710 h 240235"/>
                <a:gd name="connsiteX66-571" fmla="*/ 184150 w 889000"/>
                <a:gd name="connsiteY66-572" fmla="*/ 226710 h 240235"/>
                <a:gd name="connsiteX67-573" fmla="*/ 82550 w 889000"/>
                <a:gd name="connsiteY67-574" fmla="*/ 226710 h 240235"/>
                <a:gd name="connsiteX68-575" fmla="*/ 69850 w 889000"/>
                <a:gd name="connsiteY68-576" fmla="*/ 223535 h 240235"/>
                <a:gd name="connsiteX69-577" fmla="*/ 60325 w 889000"/>
                <a:gd name="connsiteY69-578" fmla="*/ 217185 h 240235"/>
                <a:gd name="connsiteX70-579" fmla="*/ 66675 w 889000"/>
                <a:gd name="connsiteY70-580" fmla="*/ 207660 h 240235"/>
                <a:gd name="connsiteX71-581" fmla="*/ 104775 w 889000"/>
                <a:gd name="connsiteY71-582" fmla="*/ 204485 h 240235"/>
                <a:gd name="connsiteX72-583" fmla="*/ 101600 w 889000"/>
                <a:gd name="connsiteY72-584" fmla="*/ 191785 h 240235"/>
                <a:gd name="connsiteX73-585" fmla="*/ 95250 w 889000"/>
                <a:gd name="connsiteY73-586" fmla="*/ 182260 h 240235"/>
                <a:gd name="connsiteX74-587" fmla="*/ 142875 w 889000"/>
                <a:gd name="connsiteY74-588" fmla="*/ 172735 h 240235"/>
                <a:gd name="connsiteX75-589" fmla="*/ 155575 w 889000"/>
                <a:gd name="connsiteY75-590" fmla="*/ 185435 h 240235"/>
                <a:gd name="connsiteX76-591" fmla="*/ 174625 w 889000"/>
                <a:gd name="connsiteY76-592" fmla="*/ 194960 h 240235"/>
                <a:gd name="connsiteX77-593" fmla="*/ 177800 w 889000"/>
                <a:gd name="connsiteY77-594" fmla="*/ 185435 h 240235"/>
                <a:gd name="connsiteX78-595" fmla="*/ 161925 w 889000"/>
                <a:gd name="connsiteY78-596" fmla="*/ 163210 h 240235"/>
                <a:gd name="connsiteX79-597" fmla="*/ 152400 w 889000"/>
                <a:gd name="connsiteY79-598" fmla="*/ 160035 h 240235"/>
                <a:gd name="connsiteX80-599" fmla="*/ 114300 w 889000"/>
                <a:gd name="connsiteY80-600" fmla="*/ 160035 h 240235"/>
                <a:gd name="connsiteX81-601" fmla="*/ 123825 w 889000"/>
                <a:gd name="connsiteY81-602" fmla="*/ 153685 h 240235"/>
                <a:gd name="connsiteX82-603" fmla="*/ 142875 w 889000"/>
                <a:gd name="connsiteY82-604" fmla="*/ 144160 h 240235"/>
                <a:gd name="connsiteX83-605" fmla="*/ 200025 w 889000"/>
                <a:gd name="connsiteY83-606" fmla="*/ 147335 h 240235"/>
                <a:gd name="connsiteX84-607" fmla="*/ 260350 w 889000"/>
                <a:gd name="connsiteY84-608" fmla="*/ 140985 h 240235"/>
                <a:gd name="connsiteX85-609" fmla="*/ 231775 w 889000"/>
                <a:gd name="connsiteY85-610" fmla="*/ 131460 h 240235"/>
                <a:gd name="connsiteX86-611" fmla="*/ 222250 w 889000"/>
                <a:gd name="connsiteY86-612" fmla="*/ 128285 h 240235"/>
                <a:gd name="connsiteX87-613" fmla="*/ 203200 w 889000"/>
                <a:gd name="connsiteY87-614" fmla="*/ 118760 h 240235"/>
                <a:gd name="connsiteX88-615" fmla="*/ 184150 w 889000"/>
                <a:gd name="connsiteY88-616" fmla="*/ 115585 h 240235"/>
                <a:gd name="connsiteX89-617" fmla="*/ 174625 w 889000"/>
                <a:gd name="connsiteY89-618" fmla="*/ 112410 h 240235"/>
                <a:gd name="connsiteX90-619" fmla="*/ 155575 w 889000"/>
                <a:gd name="connsiteY90-620" fmla="*/ 99710 h 240235"/>
                <a:gd name="connsiteX91-621" fmla="*/ 142875 w 889000"/>
                <a:gd name="connsiteY91-622" fmla="*/ 96535 h 240235"/>
                <a:gd name="connsiteX92-623" fmla="*/ 200025 w 889000"/>
                <a:gd name="connsiteY92-624" fmla="*/ 99710 h 240235"/>
                <a:gd name="connsiteX93-625" fmla="*/ 219075 w 889000"/>
                <a:gd name="connsiteY93-626" fmla="*/ 106060 h 240235"/>
                <a:gd name="connsiteX94-627" fmla="*/ 228600 w 889000"/>
                <a:gd name="connsiteY94-628" fmla="*/ 109235 h 240235"/>
                <a:gd name="connsiteX95-629" fmla="*/ 276225 w 889000"/>
                <a:gd name="connsiteY95-630" fmla="*/ 106060 h 240235"/>
                <a:gd name="connsiteX96-631" fmla="*/ 282575 w 889000"/>
                <a:gd name="connsiteY96-632" fmla="*/ 96535 h 240235"/>
                <a:gd name="connsiteX97-633" fmla="*/ 292100 w 889000"/>
                <a:gd name="connsiteY97-634" fmla="*/ 90185 h 240235"/>
                <a:gd name="connsiteX98-635" fmla="*/ 307975 w 889000"/>
                <a:gd name="connsiteY98-636" fmla="*/ 87010 h 240235"/>
                <a:gd name="connsiteX99-637" fmla="*/ 317500 w 889000"/>
                <a:gd name="connsiteY99-638" fmla="*/ 83835 h 240235"/>
                <a:gd name="connsiteX100-639" fmla="*/ 307975 w 889000"/>
                <a:gd name="connsiteY100-640" fmla="*/ 77485 h 240235"/>
                <a:gd name="connsiteX101-641" fmla="*/ 190500 w 889000"/>
                <a:gd name="connsiteY101-642" fmla="*/ 77485 h 240235"/>
                <a:gd name="connsiteX102-643" fmla="*/ 177800 w 889000"/>
                <a:gd name="connsiteY102-644" fmla="*/ 80660 h 240235"/>
                <a:gd name="connsiteX103-645" fmla="*/ 155575 w 889000"/>
                <a:gd name="connsiteY103-646" fmla="*/ 87010 h 240235"/>
                <a:gd name="connsiteX104-647" fmla="*/ 114300 w 889000"/>
                <a:gd name="connsiteY104-648" fmla="*/ 83835 h 240235"/>
                <a:gd name="connsiteX105-649" fmla="*/ 50800 w 889000"/>
                <a:gd name="connsiteY105-650" fmla="*/ 64785 h 240235"/>
                <a:gd name="connsiteX106-651" fmla="*/ 41275 w 889000"/>
                <a:gd name="connsiteY106-652" fmla="*/ 61610 h 240235"/>
                <a:gd name="connsiteX107-653" fmla="*/ 130175 w 889000"/>
                <a:gd name="connsiteY107-654" fmla="*/ 80660 h 240235"/>
                <a:gd name="connsiteX0-655" fmla="*/ 130175 w 889000"/>
                <a:gd name="connsiteY0-656" fmla="*/ 80660 h 240235"/>
                <a:gd name="connsiteX1-657" fmla="*/ 130175 w 889000"/>
                <a:gd name="connsiteY1-658" fmla="*/ 80660 h 240235"/>
                <a:gd name="connsiteX2-659" fmla="*/ 47625 w 889000"/>
                <a:gd name="connsiteY2-660" fmla="*/ 74310 h 240235"/>
                <a:gd name="connsiteX3-661" fmla="*/ 28575 w 889000"/>
                <a:gd name="connsiteY3-662" fmla="*/ 61610 h 240235"/>
                <a:gd name="connsiteX4-663" fmla="*/ 9525 w 889000"/>
                <a:gd name="connsiteY4-664" fmla="*/ 55260 h 240235"/>
                <a:gd name="connsiteX5-665" fmla="*/ 0 w 889000"/>
                <a:gd name="connsiteY5-666" fmla="*/ 52085 h 240235"/>
                <a:gd name="connsiteX6-667" fmla="*/ 66675 w 889000"/>
                <a:gd name="connsiteY6-668" fmla="*/ 39385 h 240235"/>
                <a:gd name="connsiteX7-669" fmla="*/ 88900 w 889000"/>
                <a:gd name="connsiteY7-670" fmla="*/ 33035 h 240235"/>
                <a:gd name="connsiteX8-671" fmla="*/ 104775 w 889000"/>
                <a:gd name="connsiteY8-672" fmla="*/ 29860 h 240235"/>
                <a:gd name="connsiteX9-673" fmla="*/ 149225 w 889000"/>
                <a:gd name="connsiteY9-674" fmla="*/ 33035 h 240235"/>
                <a:gd name="connsiteX10-675" fmla="*/ 180975 w 889000"/>
                <a:gd name="connsiteY10-676" fmla="*/ 39385 h 240235"/>
                <a:gd name="connsiteX11-677" fmla="*/ 238125 w 889000"/>
                <a:gd name="connsiteY11-678" fmla="*/ 33035 h 240235"/>
                <a:gd name="connsiteX12-679" fmla="*/ 247650 w 889000"/>
                <a:gd name="connsiteY12-680" fmla="*/ 26685 h 240235"/>
                <a:gd name="connsiteX13-681" fmla="*/ 260350 w 889000"/>
                <a:gd name="connsiteY13-682" fmla="*/ 23510 h 240235"/>
                <a:gd name="connsiteX14-683" fmla="*/ 269875 w 889000"/>
                <a:gd name="connsiteY14-684" fmla="*/ 20335 h 240235"/>
                <a:gd name="connsiteX15-685" fmla="*/ 282575 w 889000"/>
                <a:gd name="connsiteY15-686" fmla="*/ 13985 h 240235"/>
                <a:gd name="connsiteX16-687" fmla="*/ 311150 w 889000"/>
                <a:gd name="connsiteY16-688" fmla="*/ 10810 h 240235"/>
                <a:gd name="connsiteX17-689" fmla="*/ 431800 w 889000"/>
                <a:gd name="connsiteY17-690" fmla="*/ 7635 h 240235"/>
                <a:gd name="connsiteX18-691" fmla="*/ 441325 w 889000"/>
                <a:gd name="connsiteY18-692" fmla="*/ 4460 h 240235"/>
                <a:gd name="connsiteX19-693" fmla="*/ 565150 w 889000"/>
                <a:gd name="connsiteY19-694" fmla="*/ 4460 h 240235"/>
                <a:gd name="connsiteX20-695" fmla="*/ 603250 w 889000"/>
                <a:gd name="connsiteY20-696" fmla="*/ 7635 h 240235"/>
                <a:gd name="connsiteX21-697" fmla="*/ 635000 w 889000"/>
                <a:gd name="connsiteY21-698" fmla="*/ 10810 h 240235"/>
                <a:gd name="connsiteX22-699" fmla="*/ 762000 w 889000"/>
                <a:gd name="connsiteY22-700" fmla="*/ 13985 h 240235"/>
                <a:gd name="connsiteX23-701" fmla="*/ 777875 w 889000"/>
                <a:gd name="connsiteY23-702" fmla="*/ 17160 h 240235"/>
                <a:gd name="connsiteX24-703" fmla="*/ 790575 w 889000"/>
                <a:gd name="connsiteY24-704" fmla="*/ 20335 h 240235"/>
                <a:gd name="connsiteX25-705" fmla="*/ 838200 w 889000"/>
                <a:gd name="connsiteY25-706" fmla="*/ 29860 h 240235"/>
                <a:gd name="connsiteX26-707" fmla="*/ 869950 w 889000"/>
                <a:gd name="connsiteY26-708" fmla="*/ 26685 h 240235"/>
                <a:gd name="connsiteX27-709" fmla="*/ 889000 w 889000"/>
                <a:gd name="connsiteY27-710" fmla="*/ 29860 h 240235"/>
                <a:gd name="connsiteX28-711" fmla="*/ 869950 w 889000"/>
                <a:gd name="connsiteY28-712" fmla="*/ 36210 h 240235"/>
                <a:gd name="connsiteX29-713" fmla="*/ 838200 w 889000"/>
                <a:gd name="connsiteY29-714" fmla="*/ 42560 h 240235"/>
                <a:gd name="connsiteX30-715" fmla="*/ 819150 w 889000"/>
                <a:gd name="connsiteY30-716" fmla="*/ 45735 h 240235"/>
                <a:gd name="connsiteX31-717" fmla="*/ 809625 w 889000"/>
                <a:gd name="connsiteY31-718" fmla="*/ 48910 h 240235"/>
                <a:gd name="connsiteX32-719" fmla="*/ 784225 w 889000"/>
                <a:gd name="connsiteY32-720" fmla="*/ 55260 h 240235"/>
                <a:gd name="connsiteX33-721" fmla="*/ 771525 w 889000"/>
                <a:gd name="connsiteY33-722" fmla="*/ 58435 h 240235"/>
                <a:gd name="connsiteX34-723" fmla="*/ 758825 w 889000"/>
                <a:gd name="connsiteY34-724" fmla="*/ 61610 h 240235"/>
                <a:gd name="connsiteX35-725" fmla="*/ 736600 w 889000"/>
                <a:gd name="connsiteY35-726" fmla="*/ 71135 h 240235"/>
                <a:gd name="connsiteX36-727" fmla="*/ 708025 w 889000"/>
                <a:gd name="connsiteY36-728" fmla="*/ 80660 h 240235"/>
                <a:gd name="connsiteX37-729" fmla="*/ 698500 w 889000"/>
                <a:gd name="connsiteY37-730" fmla="*/ 83835 h 240235"/>
                <a:gd name="connsiteX38-731" fmla="*/ 685800 w 889000"/>
                <a:gd name="connsiteY38-732" fmla="*/ 87010 h 240235"/>
                <a:gd name="connsiteX39-733" fmla="*/ 666750 w 889000"/>
                <a:gd name="connsiteY39-734" fmla="*/ 93360 h 240235"/>
                <a:gd name="connsiteX40-735" fmla="*/ 638175 w 889000"/>
                <a:gd name="connsiteY40-736" fmla="*/ 102885 h 240235"/>
                <a:gd name="connsiteX41-737" fmla="*/ 628650 w 889000"/>
                <a:gd name="connsiteY41-738" fmla="*/ 106060 h 240235"/>
                <a:gd name="connsiteX42-739" fmla="*/ 619125 w 889000"/>
                <a:gd name="connsiteY42-740" fmla="*/ 109235 h 240235"/>
                <a:gd name="connsiteX43-741" fmla="*/ 488950 w 889000"/>
                <a:gd name="connsiteY43-742" fmla="*/ 115585 h 240235"/>
                <a:gd name="connsiteX44-743" fmla="*/ 479425 w 889000"/>
                <a:gd name="connsiteY44-744" fmla="*/ 134635 h 240235"/>
                <a:gd name="connsiteX45-745" fmla="*/ 469900 w 889000"/>
                <a:gd name="connsiteY45-746" fmla="*/ 137810 h 240235"/>
                <a:gd name="connsiteX46-747" fmla="*/ 469900 w 889000"/>
                <a:gd name="connsiteY46-748" fmla="*/ 163210 h 240235"/>
                <a:gd name="connsiteX47-749" fmla="*/ 460375 w 889000"/>
                <a:gd name="connsiteY47-750" fmla="*/ 169560 h 240235"/>
                <a:gd name="connsiteX48-751" fmla="*/ 454025 w 889000"/>
                <a:gd name="connsiteY48-752" fmla="*/ 179085 h 240235"/>
                <a:gd name="connsiteX49-753" fmla="*/ 434975 w 889000"/>
                <a:gd name="connsiteY49-754" fmla="*/ 185435 h 240235"/>
                <a:gd name="connsiteX50-755" fmla="*/ 415925 w 889000"/>
                <a:gd name="connsiteY50-756" fmla="*/ 182260 h 240235"/>
                <a:gd name="connsiteX51-757" fmla="*/ 406400 w 889000"/>
                <a:gd name="connsiteY51-758" fmla="*/ 179085 h 240235"/>
                <a:gd name="connsiteX52-759" fmla="*/ 387350 w 889000"/>
                <a:gd name="connsiteY52-760" fmla="*/ 182260 h 240235"/>
                <a:gd name="connsiteX53-761" fmla="*/ 384175 w 889000"/>
                <a:gd name="connsiteY53-762" fmla="*/ 191785 h 240235"/>
                <a:gd name="connsiteX54-763" fmla="*/ 365125 w 889000"/>
                <a:gd name="connsiteY54-764" fmla="*/ 201310 h 240235"/>
                <a:gd name="connsiteX55-765" fmla="*/ 333375 w 889000"/>
                <a:gd name="connsiteY55-766" fmla="*/ 198135 h 240235"/>
                <a:gd name="connsiteX56-767" fmla="*/ 314325 w 889000"/>
                <a:gd name="connsiteY56-768" fmla="*/ 191785 h 240235"/>
                <a:gd name="connsiteX57-769" fmla="*/ 298450 w 889000"/>
                <a:gd name="connsiteY57-770" fmla="*/ 188610 h 240235"/>
                <a:gd name="connsiteX58-771" fmla="*/ 279400 w 889000"/>
                <a:gd name="connsiteY58-772" fmla="*/ 191785 h 240235"/>
                <a:gd name="connsiteX59-773" fmla="*/ 307975 w 889000"/>
                <a:gd name="connsiteY59-774" fmla="*/ 201310 h 240235"/>
                <a:gd name="connsiteX60-775" fmla="*/ 330200 w 889000"/>
                <a:gd name="connsiteY60-776" fmla="*/ 207660 h 240235"/>
                <a:gd name="connsiteX61-777" fmla="*/ 377825 w 889000"/>
                <a:gd name="connsiteY61-778" fmla="*/ 210835 h 240235"/>
                <a:gd name="connsiteX62-779" fmla="*/ 384175 w 889000"/>
                <a:gd name="connsiteY62-780" fmla="*/ 220360 h 240235"/>
                <a:gd name="connsiteX63-781" fmla="*/ 358775 w 889000"/>
                <a:gd name="connsiteY63-782" fmla="*/ 233060 h 240235"/>
                <a:gd name="connsiteX64-783" fmla="*/ 333375 w 889000"/>
                <a:gd name="connsiteY64-784" fmla="*/ 229885 h 240235"/>
                <a:gd name="connsiteX65-785" fmla="*/ 323850 w 889000"/>
                <a:gd name="connsiteY65-786" fmla="*/ 226710 h 240235"/>
                <a:gd name="connsiteX66-787" fmla="*/ 184150 w 889000"/>
                <a:gd name="connsiteY66-788" fmla="*/ 226710 h 240235"/>
                <a:gd name="connsiteX67-789" fmla="*/ 82550 w 889000"/>
                <a:gd name="connsiteY67-790" fmla="*/ 226710 h 240235"/>
                <a:gd name="connsiteX68-791" fmla="*/ 69850 w 889000"/>
                <a:gd name="connsiteY68-792" fmla="*/ 223535 h 240235"/>
                <a:gd name="connsiteX69-793" fmla="*/ 60325 w 889000"/>
                <a:gd name="connsiteY69-794" fmla="*/ 217185 h 240235"/>
                <a:gd name="connsiteX70-795" fmla="*/ 66675 w 889000"/>
                <a:gd name="connsiteY70-796" fmla="*/ 207660 h 240235"/>
                <a:gd name="connsiteX71-797" fmla="*/ 104775 w 889000"/>
                <a:gd name="connsiteY71-798" fmla="*/ 204485 h 240235"/>
                <a:gd name="connsiteX72-799" fmla="*/ 101600 w 889000"/>
                <a:gd name="connsiteY72-800" fmla="*/ 191785 h 240235"/>
                <a:gd name="connsiteX73-801" fmla="*/ 95250 w 889000"/>
                <a:gd name="connsiteY73-802" fmla="*/ 182260 h 240235"/>
                <a:gd name="connsiteX74-803" fmla="*/ 142875 w 889000"/>
                <a:gd name="connsiteY74-804" fmla="*/ 172735 h 240235"/>
                <a:gd name="connsiteX75-805" fmla="*/ 155575 w 889000"/>
                <a:gd name="connsiteY75-806" fmla="*/ 185435 h 240235"/>
                <a:gd name="connsiteX76-807" fmla="*/ 174625 w 889000"/>
                <a:gd name="connsiteY76-808" fmla="*/ 194960 h 240235"/>
                <a:gd name="connsiteX77-809" fmla="*/ 177800 w 889000"/>
                <a:gd name="connsiteY77-810" fmla="*/ 185435 h 240235"/>
                <a:gd name="connsiteX78-811" fmla="*/ 161925 w 889000"/>
                <a:gd name="connsiteY78-812" fmla="*/ 163210 h 240235"/>
                <a:gd name="connsiteX79-813" fmla="*/ 152400 w 889000"/>
                <a:gd name="connsiteY79-814" fmla="*/ 160035 h 240235"/>
                <a:gd name="connsiteX80-815" fmla="*/ 114300 w 889000"/>
                <a:gd name="connsiteY80-816" fmla="*/ 160035 h 240235"/>
                <a:gd name="connsiteX81-817" fmla="*/ 123825 w 889000"/>
                <a:gd name="connsiteY81-818" fmla="*/ 153685 h 240235"/>
                <a:gd name="connsiteX82-819" fmla="*/ 142875 w 889000"/>
                <a:gd name="connsiteY82-820" fmla="*/ 144160 h 240235"/>
                <a:gd name="connsiteX83-821" fmla="*/ 200025 w 889000"/>
                <a:gd name="connsiteY83-822" fmla="*/ 147335 h 240235"/>
                <a:gd name="connsiteX84-823" fmla="*/ 260350 w 889000"/>
                <a:gd name="connsiteY84-824" fmla="*/ 140985 h 240235"/>
                <a:gd name="connsiteX85-825" fmla="*/ 231775 w 889000"/>
                <a:gd name="connsiteY85-826" fmla="*/ 131460 h 240235"/>
                <a:gd name="connsiteX86-827" fmla="*/ 222250 w 889000"/>
                <a:gd name="connsiteY86-828" fmla="*/ 128285 h 240235"/>
                <a:gd name="connsiteX87-829" fmla="*/ 203200 w 889000"/>
                <a:gd name="connsiteY87-830" fmla="*/ 118760 h 240235"/>
                <a:gd name="connsiteX88-831" fmla="*/ 184150 w 889000"/>
                <a:gd name="connsiteY88-832" fmla="*/ 115585 h 240235"/>
                <a:gd name="connsiteX89-833" fmla="*/ 174625 w 889000"/>
                <a:gd name="connsiteY89-834" fmla="*/ 112410 h 240235"/>
                <a:gd name="connsiteX90-835" fmla="*/ 155575 w 889000"/>
                <a:gd name="connsiteY90-836" fmla="*/ 99710 h 240235"/>
                <a:gd name="connsiteX91-837" fmla="*/ 142875 w 889000"/>
                <a:gd name="connsiteY91-838" fmla="*/ 96535 h 240235"/>
                <a:gd name="connsiteX92-839" fmla="*/ 200025 w 889000"/>
                <a:gd name="connsiteY92-840" fmla="*/ 99710 h 240235"/>
                <a:gd name="connsiteX93-841" fmla="*/ 219075 w 889000"/>
                <a:gd name="connsiteY93-842" fmla="*/ 106060 h 240235"/>
                <a:gd name="connsiteX94-843" fmla="*/ 228600 w 889000"/>
                <a:gd name="connsiteY94-844" fmla="*/ 109235 h 240235"/>
                <a:gd name="connsiteX95-845" fmla="*/ 276225 w 889000"/>
                <a:gd name="connsiteY95-846" fmla="*/ 106060 h 240235"/>
                <a:gd name="connsiteX96-847" fmla="*/ 282575 w 889000"/>
                <a:gd name="connsiteY96-848" fmla="*/ 96535 h 240235"/>
                <a:gd name="connsiteX97-849" fmla="*/ 292100 w 889000"/>
                <a:gd name="connsiteY97-850" fmla="*/ 90185 h 240235"/>
                <a:gd name="connsiteX98-851" fmla="*/ 307975 w 889000"/>
                <a:gd name="connsiteY98-852" fmla="*/ 87010 h 240235"/>
                <a:gd name="connsiteX99-853" fmla="*/ 317500 w 889000"/>
                <a:gd name="connsiteY99-854" fmla="*/ 83835 h 240235"/>
                <a:gd name="connsiteX100-855" fmla="*/ 307975 w 889000"/>
                <a:gd name="connsiteY100-856" fmla="*/ 77485 h 240235"/>
                <a:gd name="connsiteX101-857" fmla="*/ 190500 w 889000"/>
                <a:gd name="connsiteY101-858" fmla="*/ 77485 h 240235"/>
                <a:gd name="connsiteX102-859" fmla="*/ 177800 w 889000"/>
                <a:gd name="connsiteY102-860" fmla="*/ 80660 h 240235"/>
                <a:gd name="connsiteX103-861" fmla="*/ 155575 w 889000"/>
                <a:gd name="connsiteY103-862" fmla="*/ 87010 h 240235"/>
                <a:gd name="connsiteX104-863" fmla="*/ 114300 w 889000"/>
                <a:gd name="connsiteY104-864" fmla="*/ 83835 h 240235"/>
                <a:gd name="connsiteX105-865" fmla="*/ 41275 w 889000"/>
                <a:gd name="connsiteY105-866" fmla="*/ 61610 h 240235"/>
                <a:gd name="connsiteX106-867" fmla="*/ 130175 w 889000"/>
                <a:gd name="connsiteY106-868" fmla="*/ 80660 h 240235"/>
                <a:gd name="connsiteX0-869" fmla="*/ 41275 w 889000"/>
                <a:gd name="connsiteY0-870" fmla="*/ 61610 h 240235"/>
                <a:gd name="connsiteX1-871" fmla="*/ 130175 w 889000"/>
                <a:gd name="connsiteY1-872" fmla="*/ 80660 h 240235"/>
                <a:gd name="connsiteX2-873" fmla="*/ 47625 w 889000"/>
                <a:gd name="connsiteY2-874" fmla="*/ 74310 h 240235"/>
                <a:gd name="connsiteX3-875" fmla="*/ 28575 w 889000"/>
                <a:gd name="connsiteY3-876" fmla="*/ 61610 h 240235"/>
                <a:gd name="connsiteX4-877" fmla="*/ 9525 w 889000"/>
                <a:gd name="connsiteY4-878" fmla="*/ 55260 h 240235"/>
                <a:gd name="connsiteX5-879" fmla="*/ 0 w 889000"/>
                <a:gd name="connsiteY5-880" fmla="*/ 52085 h 240235"/>
                <a:gd name="connsiteX6-881" fmla="*/ 66675 w 889000"/>
                <a:gd name="connsiteY6-882" fmla="*/ 39385 h 240235"/>
                <a:gd name="connsiteX7-883" fmla="*/ 88900 w 889000"/>
                <a:gd name="connsiteY7-884" fmla="*/ 33035 h 240235"/>
                <a:gd name="connsiteX8-885" fmla="*/ 104775 w 889000"/>
                <a:gd name="connsiteY8-886" fmla="*/ 29860 h 240235"/>
                <a:gd name="connsiteX9-887" fmla="*/ 149225 w 889000"/>
                <a:gd name="connsiteY9-888" fmla="*/ 33035 h 240235"/>
                <a:gd name="connsiteX10-889" fmla="*/ 180975 w 889000"/>
                <a:gd name="connsiteY10-890" fmla="*/ 39385 h 240235"/>
                <a:gd name="connsiteX11-891" fmla="*/ 238125 w 889000"/>
                <a:gd name="connsiteY11-892" fmla="*/ 33035 h 240235"/>
                <a:gd name="connsiteX12-893" fmla="*/ 247650 w 889000"/>
                <a:gd name="connsiteY12-894" fmla="*/ 26685 h 240235"/>
                <a:gd name="connsiteX13-895" fmla="*/ 260350 w 889000"/>
                <a:gd name="connsiteY13-896" fmla="*/ 23510 h 240235"/>
                <a:gd name="connsiteX14-897" fmla="*/ 269875 w 889000"/>
                <a:gd name="connsiteY14-898" fmla="*/ 20335 h 240235"/>
                <a:gd name="connsiteX15-899" fmla="*/ 282575 w 889000"/>
                <a:gd name="connsiteY15-900" fmla="*/ 13985 h 240235"/>
                <a:gd name="connsiteX16-901" fmla="*/ 311150 w 889000"/>
                <a:gd name="connsiteY16-902" fmla="*/ 10810 h 240235"/>
                <a:gd name="connsiteX17-903" fmla="*/ 431800 w 889000"/>
                <a:gd name="connsiteY17-904" fmla="*/ 7635 h 240235"/>
                <a:gd name="connsiteX18-905" fmla="*/ 441325 w 889000"/>
                <a:gd name="connsiteY18-906" fmla="*/ 4460 h 240235"/>
                <a:gd name="connsiteX19-907" fmla="*/ 565150 w 889000"/>
                <a:gd name="connsiteY19-908" fmla="*/ 4460 h 240235"/>
                <a:gd name="connsiteX20-909" fmla="*/ 603250 w 889000"/>
                <a:gd name="connsiteY20-910" fmla="*/ 7635 h 240235"/>
                <a:gd name="connsiteX21-911" fmla="*/ 635000 w 889000"/>
                <a:gd name="connsiteY21-912" fmla="*/ 10810 h 240235"/>
                <a:gd name="connsiteX22-913" fmla="*/ 762000 w 889000"/>
                <a:gd name="connsiteY22-914" fmla="*/ 13985 h 240235"/>
                <a:gd name="connsiteX23-915" fmla="*/ 777875 w 889000"/>
                <a:gd name="connsiteY23-916" fmla="*/ 17160 h 240235"/>
                <a:gd name="connsiteX24-917" fmla="*/ 790575 w 889000"/>
                <a:gd name="connsiteY24-918" fmla="*/ 20335 h 240235"/>
                <a:gd name="connsiteX25-919" fmla="*/ 838200 w 889000"/>
                <a:gd name="connsiteY25-920" fmla="*/ 29860 h 240235"/>
                <a:gd name="connsiteX26-921" fmla="*/ 869950 w 889000"/>
                <a:gd name="connsiteY26-922" fmla="*/ 26685 h 240235"/>
                <a:gd name="connsiteX27-923" fmla="*/ 889000 w 889000"/>
                <a:gd name="connsiteY27-924" fmla="*/ 29860 h 240235"/>
                <a:gd name="connsiteX28-925" fmla="*/ 869950 w 889000"/>
                <a:gd name="connsiteY28-926" fmla="*/ 36210 h 240235"/>
                <a:gd name="connsiteX29-927" fmla="*/ 838200 w 889000"/>
                <a:gd name="connsiteY29-928" fmla="*/ 42560 h 240235"/>
                <a:gd name="connsiteX30-929" fmla="*/ 819150 w 889000"/>
                <a:gd name="connsiteY30-930" fmla="*/ 45735 h 240235"/>
                <a:gd name="connsiteX31-931" fmla="*/ 809625 w 889000"/>
                <a:gd name="connsiteY31-932" fmla="*/ 48910 h 240235"/>
                <a:gd name="connsiteX32-933" fmla="*/ 784225 w 889000"/>
                <a:gd name="connsiteY32-934" fmla="*/ 55260 h 240235"/>
                <a:gd name="connsiteX33-935" fmla="*/ 771525 w 889000"/>
                <a:gd name="connsiteY33-936" fmla="*/ 58435 h 240235"/>
                <a:gd name="connsiteX34-937" fmla="*/ 758825 w 889000"/>
                <a:gd name="connsiteY34-938" fmla="*/ 61610 h 240235"/>
                <a:gd name="connsiteX35-939" fmla="*/ 736600 w 889000"/>
                <a:gd name="connsiteY35-940" fmla="*/ 71135 h 240235"/>
                <a:gd name="connsiteX36-941" fmla="*/ 708025 w 889000"/>
                <a:gd name="connsiteY36-942" fmla="*/ 80660 h 240235"/>
                <a:gd name="connsiteX37-943" fmla="*/ 698500 w 889000"/>
                <a:gd name="connsiteY37-944" fmla="*/ 83835 h 240235"/>
                <a:gd name="connsiteX38-945" fmla="*/ 685800 w 889000"/>
                <a:gd name="connsiteY38-946" fmla="*/ 87010 h 240235"/>
                <a:gd name="connsiteX39-947" fmla="*/ 666750 w 889000"/>
                <a:gd name="connsiteY39-948" fmla="*/ 93360 h 240235"/>
                <a:gd name="connsiteX40-949" fmla="*/ 638175 w 889000"/>
                <a:gd name="connsiteY40-950" fmla="*/ 102885 h 240235"/>
                <a:gd name="connsiteX41-951" fmla="*/ 628650 w 889000"/>
                <a:gd name="connsiteY41-952" fmla="*/ 106060 h 240235"/>
                <a:gd name="connsiteX42-953" fmla="*/ 619125 w 889000"/>
                <a:gd name="connsiteY42-954" fmla="*/ 109235 h 240235"/>
                <a:gd name="connsiteX43-955" fmla="*/ 488950 w 889000"/>
                <a:gd name="connsiteY43-956" fmla="*/ 115585 h 240235"/>
                <a:gd name="connsiteX44-957" fmla="*/ 479425 w 889000"/>
                <a:gd name="connsiteY44-958" fmla="*/ 134635 h 240235"/>
                <a:gd name="connsiteX45-959" fmla="*/ 469900 w 889000"/>
                <a:gd name="connsiteY45-960" fmla="*/ 137810 h 240235"/>
                <a:gd name="connsiteX46-961" fmla="*/ 469900 w 889000"/>
                <a:gd name="connsiteY46-962" fmla="*/ 163210 h 240235"/>
                <a:gd name="connsiteX47-963" fmla="*/ 460375 w 889000"/>
                <a:gd name="connsiteY47-964" fmla="*/ 169560 h 240235"/>
                <a:gd name="connsiteX48-965" fmla="*/ 454025 w 889000"/>
                <a:gd name="connsiteY48-966" fmla="*/ 179085 h 240235"/>
                <a:gd name="connsiteX49-967" fmla="*/ 434975 w 889000"/>
                <a:gd name="connsiteY49-968" fmla="*/ 185435 h 240235"/>
                <a:gd name="connsiteX50-969" fmla="*/ 415925 w 889000"/>
                <a:gd name="connsiteY50-970" fmla="*/ 182260 h 240235"/>
                <a:gd name="connsiteX51-971" fmla="*/ 406400 w 889000"/>
                <a:gd name="connsiteY51-972" fmla="*/ 179085 h 240235"/>
                <a:gd name="connsiteX52-973" fmla="*/ 387350 w 889000"/>
                <a:gd name="connsiteY52-974" fmla="*/ 182260 h 240235"/>
                <a:gd name="connsiteX53-975" fmla="*/ 384175 w 889000"/>
                <a:gd name="connsiteY53-976" fmla="*/ 191785 h 240235"/>
                <a:gd name="connsiteX54-977" fmla="*/ 365125 w 889000"/>
                <a:gd name="connsiteY54-978" fmla="*/ 201310 h 240235"/>
                <a:gd name="connsiteX55-979" fmla="*/ 333375 w 889000"/>
                <a:gd name="connsiteY55-980" fmla="*/ 198135 h 240235"/>
                <a:gd name="connsiteX56-981" fmla="*/ 314325 w 889000"/>
                <a:gd name="connsiteY56-982" fmla="*/ 191785 h 240235"/>
                <a:gd name="connsiteX57-983" fmla="*/ 298450 w 889000"/>
                <a:gd name="connsiteY57-984" fmla="*/ 188610 h 240235"/>
                <a:gd name="connsiteX58-985" fmla="*/ 279400 w 889000"/>
                <a:gd name="connsiteY58-986" fmla="*/ 191785 h 240235"/>
                <a:gd name="connsiteX59-987" fmla="*/ 307975 w 889000"/>
                <a:gd name="connsiteY59-988" fmla="*/ 201310 h 240235"/>
                <a:gd name="connsiteX60-989" fmla="*/ 330200 w 889000"/>
                <a:gd name="connsiteY60-990" fmla="*/ 207660 h 240235"/>
                <a:gd name="connsiteX61-991" fmla="*/ 377825 w 889000"/>
                <a:gd name="connsiteY61-992" fmla="*/ 210835 h 240235"/>
                <a:gd name="connsiteX62-993" fmla="*/ 384175 w 889000"/>
                <a:gd name="connsiteY62-994" fmla="*/ 220360 h 240235"/>
                <a:gd name="connsiteX63-995" fmla="*/ 358775 w 889000"/>
                <a:gd name="connsiteY63-996" fmla="*/ 233060 h 240235"/>
                <a:gd name="connsiteX64-997" fmla="*/ 333375 w 889000"/>
                <a:gd name="connsiteY64-998" fmla="*/ 229885 h 240235"/>
                <a:gd name="connsiteX65-999" fmla="*/ 323850 w 889000"/>
                <a:gd name="connsiteY65-1000" fmla="*/ 226710 h 240235"/>
                <a:gd name="connsiteX66-1001" fmla="*/ 184150 w 889000"/>
                <a:gd name="connsiteY66-1002" fmla="*/ 226710 h 240235"/>
                <a:gd name="connsiteX67-1003" fmla="*/ 82550 w 889000"/>
                <a:gd name="connsiteY67-1004" fmla="*/ 226710 h 240235"/>
                <a:gd name="connsiteX68-1005" fmla="*/ 69850 w 889000"/>
                <a:gd name="connsiteY68-1006" fmla="*/ 223535 h 240235"/>
                <a:gd name="connsiteX69-1007" fmla="*/ 60325 w 889000"/>
                <a:gd name="connsiteY69-1008" fmla="*/ 217185 h 240235"/>
                <a:gd name="connsiteX70-1009" fmla="*/ 66675 w 889000"/>
                <a:gd name="connsiteY70-1010" fmla="*/ 207660 h 240235"/>
                <a:gd name="connsiteX71-1011" fmla="*/ 104775 w 889000"/>
                <a:gd name="connsiteY71-1012" fmla="*/ 204485 h 240235"/>
                <a:gd name="connsiteX72-1013" fmla="*/ 101600 w 889000"/>
                <a:gd name="connsiteY72-1014" fmla="*/ 191785 h 240235"/>
                <a:gd name="connsiteX73-1015" fmla="*/ 95250 w 889000"/>
                <a:gd name="connsiteY73-1016" fmla="*/ 182260 h 240235"/>
                <a:gd name="connsiteX74-1017" fmla="*/ 142875 w 889000"/>
                <a:gd name="connsiteY74-1018" fmla="*/ 172735 h 240235"/>
                <a:gd name="connsiteX75-1019" fmla="*/ 155575 w 889000"/>
                <a:gd name="connsiteY75-1020" fmla="*/ 185435 h 240235"/>
                <a:gd name="connsiteX76-1021" fmla="*/ 174625 w 889000"/>
                <a:gd name="connsiteY76-1022" fmla="*/ 194960 h 240235"/>
                <a:gd name="connsiteX77-1023" fmla="*/ 177800 w 889000"/>
                <a:gd name="connsiteY77-1024" fmla="*/ 185435 h 240235"/>
                <a:gd name="connsiteX78-1025" fmla="*/ 161925 w 889000"/>
                <a:gd name="connsiteY78-1026" fmla="*/ 163210 h 240235"/>
                <a:gd name="connsiteX79-1027" fmla="*/ 152400 w 889000"/>
                <a:gd name="connsiteY79-1028" fmla="*/ 160035 h 240235"/>
                <a:gd name="connsiteX80-1029" fmla="*/ 114300 w 889000"/>
                <a:gd name="connsiteY80-1030" fmla="*/ 160035 h 240235"/>
                <a:gd name="connsiteX81-1031" fmla="*/ 123825 w 889000"/>
                <a:gd name="connsiteY81-1032" fmla="*/ 153685 h 240235"/>
                <a:gd name="connsiteX82-1033" fmla="*/ 142875 w 889000"/>
                <a:gd name="connsiteY82-1034" fmla="*/ 144160 h 240235"/>
                <a:gd name="connsiteX83-1035" fmla="*/ 200025 w 889000"/>
                <a:gd name="connsiteY83-1036" fmla="*/ 147335 h 240235"/>
                <a:gd name="connsiteX84-1037" fmla="*/ 260350 w 889000"/>
                <a:gd name="connsiteY84-1038" fmla="*/ 140985 h 240235"/>
                <a:gd name="connsiteX85-1039" fmla="*/ 231775 w 889000"/>
                <a:gd name="connsiteY85-1040" fmla="*/ 131460 h 240235"/>
                <a:gd name="connsiteX86-1041" fmla="*/ 222250 w 889000"/>
                <a:gd name="connsiteY86-1042" fmla="*/ 128285 h 240235"/>
                <a:gd name="connsiteX87-1043" fmla="*/ 203200 w 889000"/>
                <a:gd name="connsiteY87-1044" fmla="*/ 118760 h 240235"/>
                <a:gd name="connsiteX88-1045" fmla="*/ 184150 w 889000"/>
                <a:gd name="connsiteY88-1046" fmla="*/ 115585 h 240235"/>
                <a:gd name="connsiteX89-1047" fmla="*/ 174625 w 889000"/>
                <a:gd name="connsiteY89-1048" fmla="*/ 112410 h 240235"/>
                <a:gd name="connsiteX90-1049" fmla="*/ 155575 w 889000"/>
                <a:gd name="connsiteY90-1050" fmla="*/ 99710 h 240235"/>
                <a:gd name="connsiteX91-1051" fmla="*/ 142875 w 889000"/>
                <a:gd name="connsiteY91-1052" fmla="*/ 96535 h 240235"/>
                <a:gd name="connsiteX92-1053" fmla="*/ 200025 w 889000"/>
                <a:gd name="connsiteY92-1054" fmla="*/ 99710 h 240235"/>
                <a:gd name="connsiteX93-1055" fmla="*/ 219075 w 889000"/>
                <a:gd name="connsiteY93-1056" fmla="*/ 106060 h 240235"/>
                <a:gd name="connsiteX94-1057" fmla="*/ 228600 w 889000"/>
                <a:gd name="connsiteY94-1058" fmla="*/ 109235 h 240235"/>
                <a:gd name="connsiteX95-1059" fmla="*/ 276225 w 889000"/>
                <a:gd name="connsiteY95-1060" fmla="*/ 106060 h 240235"/>
                <a:gd name="connsiteX96-1061" fmla="*/ 282575 w 889000"/>
                <a:gd name="connsiteY96-1062" fmla="*/ 96535 h 240235"/>
                <a:gd name="connsiteX97-1063" fmla="*/ 292100 w 889000"/>
                <a:gd name="connsiteY97-1064" fmla="*/ 90185 h 240235"/>
                <a:gd name="connsiteX98-1065" fmla="*/ 307975 w 889000"/>
                <a:gd name="connsiteY98-1066" fmla="*/ 87010 h 240235"/>
                <a:gd name="connsiteX99-1067" fmla="*/ 317500 w 889000"/>
                <a:gd name="connsiteY99-1068" fmla="*/ 83835 h 240235"/>
                <a:gd name="connsiteX100-1069" fmla="*/ 307975 w 889000"/>
                <a:gd name="connsiteY100-1070" fmla="*/ 77485 h 240235"/>
                <a:gd name="connsiteX101-1071" fmla="*/ 190500 w 889000"/>
                <a:gd name="connsiteY101-1072" fmla="*/ 77485 h 240235"/>
                <a:gd name="connsiteX102-1073" fmla="*/ 177800 w 889000"/>
                <a:gd name="connsiteY102-1074" fmla="*/ 80660 h 240235"/>
                <a:gd name="connsiteX103-1075" fmla="*/ 155575 w 889000"/>
                <a:gd name="connsiteY103-1076" fmla="*/ 87010 h 240235"/>
                <a:gd name="connsiteX104-1077" fmla="*/ 114300 w 889000"/>
                <a:gd name="connsiteY104-1078" fmla="*/ 83835 h 240235"/>
                <a:gd name="connsiteX105-1079" fmla="*/ 41275 w 889000"/>
                <a:gd name="connsiteY105-1080" fmla="*/ 61610 h 240235"/>
                <a:gd name="connsiteX0-1081" fmla="*/ 41275 w 889000"/>
                <a:gd name="connsiteY0-1082" fmla="*/ 61610 h 240235"/>
                <a:gd name="connsiteX1-1083" fmla="*/ 47625 w 889000"/>
                <a:gd name="connsiteY1-1084" fmla="*/ 74310 h 240235"/>
                <a:gd name="connsiteX2-1085" fmla="*/ 28575 w 889000"/>
                <a:gd name="connsiteY2-1086" fmla="*/ 61610 h 240235"/>
                <a:gd name="connsiteX3-1087" fmla="*/ 9525 w 889000"/>
                <a:gd name="connsiteY3-1088" fmla="*/ 55260 h 240235"/>
                <a:gd name="connsiteX4-1089" fmla="*/ 0 w 889000"/>
                <a:gd name="connsiteY4-1090" fmla="*/ 52085 h 240235"/>
                <a:gd name="connsiteX5-1091" fmla="*/ 66675 w 889000"/>
                <a:gd name="connsiteY5-1092" fmla="*/ 39385 h 240235"/>
                <a:gd name="connsiteX6-1093" fmla="*/ 88900 w 889000"/>
                <a:gd name="connsiteY6-1094" fmla="*/ 33035 h 240235"/>
                <a:gd name="connsiteX7-1095" fmla="*/ 104775 w 889000"/>
                <a:gd name="connsiteY7-1096" fmla="*/ 29860 h 240235"/>
                <a:gd name="connsiteX8-1097" fmla="*/ 149225 w 889000"/>
                <a:gd name="connsiteY8-1098" fmla="*/ 33035 h 240235"/>
                <a:gd name="connsiteX9-1099" fmla="*/ 180975 w 889000"/>
                <a:gd name="connsiteY9-1100" fmla="*/ 39385 h 240235"/>
                <a:gd name="connsiteX10-1101" fmla="*/ 238125 w 889000"/>
                <a:gd name="connsiteY10-1102" fmla="*/ 33035 h 240235"/>
                <a:gd name="connsiteX11-1103" fmla="*/ 247650 w 889000"/>
                <a:gd name="connsiteY11-1104" fmla="*/ 26685 h 240235"/>
                <a:gd name="connsiteX12-1105" fmla="*/ 260350 w 889000"/>
                <a:gd name="connsiteY12-1106" fmla="*/ 23510 h 240235"/>
                <a:gd name="connsiteX13-1107" fmla="*/ 269875 w 889000"/>
                <a:gd name="connsiteY13-1108" fmla="*/ 20335 h 240235"/>
                <a:gd name="connsiteX14-1109" fmla="*/ 282575 w 889000"/>
                <a:gd name="connsiteY14-1110" fmla="*/ 13985 h 240235"/>
                <a:gd name="connsiteX15-1111" fmla="*/ 311150 w 889000"/>
                <a:gd name="connsiteY15-1112" fmla="*/ 10810 h 240235"/>
                <a:gd name="connsiteX16-1113" fmla="*/ 431800 w 889000"/>
                <a:gd name="connsiteY16-1114" fmla="*/ 7635 h 240235"/>
                <a:gd name="connsiteX17-1115" fmla="*/ 441325 w 889000"/>
                <a:gd name="connsiteY17-1116" fmla="*/ 4460 h 240235"/>
                <a:gd name="connsiteX18-1117" fmla="*/ 565150 w 889000"/>
                <a:gd name="connsiteY18-1118" fmla="*/ 4460 h 240235"/>
                <a:gd name="connsiteX19-1119" fmla="*/ 603250 w 889000"/>
                <a:gd name="connsiteY19-1120" fmla="*/ 7635 h 240235"/>
                <a:gd name="connsiteX20-1121" fmla="*/ 635000 w 889000"/>
                <a:gd name="connsiteY20-1122" fmla="*/ 10810 h 240235"/>
                <a:gd name="connsiteX21-1123" fmla="*/ 762000 w 889000"/>
                <a:gd name="connsiteY21-1124" fmla="*/ 13985 h 240235"/>
                <a:gd name="connsiteX22-1125" fmla="*/ 777875 w 889000"/>
                <a:gd name="connsiteY22-1126" fmla="*/ 17160 h 240235"/>
                <a:gd name="connsiteX23-1127" fmla="*/ 790575 w 889000"/>
                <a:gd name="connsiteY23-1128" fmla="*/ 20335 h 240235"/>
                <a:gd name="connsiteX24-1129" fmla="*/ 838200 w 889000"/>
                <a:gd name="connsiteY24-1130" fmla="*/ 29860 h 240235"/>
                <a:gd name="connsiteX25-1131" fmla="*/ 869950 w 889000"/>
                <a:gd name="connsiteY25-1132" fmla="*/ 26685 h 240235"/>
                <a:gd name="connsiteX26-1133" fmla="*/ 889000 w 889000"/>
                <a:gd name="connsiteY26-1134" fmla="*/ 29860 h 240235"/>
                <a:gd name="connsiteX27-1135" fmla="*/ 869950 w 889000"/>
                <a:gd name="connsiteY27-1136" fmla="*/ 36210 h 240235"/>
                <a:gd name="connsiteX28-1137" fmla="*/ 838200 w 889000"/>
                <a:gd name="connsiteY28-1138" fmla="*/ 42560 h 240235"/>
                <a:gd name="connsiteX29-1139" fmla="*/ 819150 w 889000"/>
                <a:gd name="connsiteY29-1140" fmla="*/ 45735 h 240235"/>
                <a:gd name="connsiteX30-1141" fmla="*/ 809625 w 889000"/>
                <a:gd name="connsiteY30-1142" fmla="*/ 48910 h 240235"/>
                <a:gd name="connsiteX31-1143" fmla="*/ 784225 w 889000"/>
                <a:gd name="connsiteY31-1144" fmla="*/ 55260 h 240235"/>
                <a:gd name="connsiteX32-1145" fmla="*/ 771525 w 889000"/>
                <a:gd name="connsiteY32-1146" fmla="*/ 58435 h 240235"/>
                <a:gd name="connsiteX33-1147" fmla="*/ 758825 w 889000"/>
                <a:gd name="connsiteY33-1148" fmla="*/ 61610 h 240235"/>
                <a:gd name="connsiteX34-1149" fmla="*/ 736600 w 889000"/>
                <a:gd name="connsiteY34-1150" fmla="*/ 71135 h 240235"/>
                <a:gd name="connsiteX35-1151" fmla="*/ 708025 w 889000"/>
                <a:gd name="connsiteY35-1152" fmla="*/ 80660 h 240235"/>
                <a:gd name="connsiteX36-1153" fmla="*/ 698500 w 889000"/>
                <a:gd name="connsiteY36-1154" fmla="*/ 83835 h 240235"/>
                <a:gd name="connsiteX37-1155" fmla="*/ 685800 w 889000"/>
                <a:gd name="connsiteY37-1156" fmla="*/ 87010 h 240235"/>
                <a:gd name="connsiteX38-1157" fmla="*/ 666750 w 889000"/>
                <a:gd name="connsiteY38-1158" fmla="*/ 93360 h 240235"/>
                <a:gd name="connsiteX39-1159" fmla="*/ 638175 w 889000"/>
                <a:gd name="connsiteY39-1160" fmla="*/ 102885 h 240235"/>
                <a:gd name="connsiteX40-1161" fmla="*/ 628650 w 889000"/>
                <a:gd name="connsiteY40-1162" fmla="*/ 106060 h 240235"/>
                <a:gd name="connsiteX41-1163" fmla="*/ 619125 w 889000"/>
                <a:gd name="connsiteY41-1164" fmla="*/ 109235 h 240235"/>
                <a:gd name="connsiteX42-1165" fmla="*/ 488950 w 889000"/>
                <a:gd name="connsiteY42-1166" fmla="*/ 115585 h 240235"/>
                <a:gd name="connsiteX43-1167" fmla="*/ 479425 w 889000"/>
                <a:gd name="connsiteY43-1168" fmla="*/ 134635 h 240235"/>
                <a:gd name="connsiteX44-1169" fmla="*/ 469900 w 889000"/>
                <a:gd name="connsiteY44-1170" fmla="*/ 137810 h 240235"/>
                <a:gd name="connsiteX45-1171" fmla="*/ 469900 w 889000"/>
                <a:gd name="connsiteY45-1172" fmla="*/ 163210 h 240235"/>
                <a:gd name="connsiteX46-1173" fmla="*/ 460375 w 889000"/>
                <a:gd name="connsiteY46-1174" fmla="*/ 169560 h 240235"/>
                <a:gd name="connsiteX47-1175" fmla="*/ 454025 w 889000"/>
                <a:gd name="connsiteY47-1176" fmla="*/ 179085 h 240235"/>
                <a:gd name="connsiteX48-1177" fmla="*/ 434975 w 889000"/>
                <a:gd name="connsiteY48-1178" fmla="*/ 185435 h 240235"/>
                <a:gd name="connsiteX49-1179" fmla="*/ 415925 w 889000"/>
                <a:gd name="connsiteY49-1180" fmla="*/ 182260 h 240235"/>
                <a:gd name="connsiteX50-1181" fmla="*/ 406400 w 889000"/>
                <a:gd name="connsiteY50-1182" fmla="*/ 179085 h 240235"/>
                <a:gd name="connsiteX51-1183" fmla="*/ 387350 w 889000"/>
                <a:gd name="connsiteY51-1184" fmla="*/ 182260 h 240235"/>
                <a:gd name="connsiteX52-1185" fmla="*/ 384175 w 889000"/>
                <a:gd name="connsiteY52-1186" fmla="*/ 191785 h 240235"/>
                <a:gd name="connsiteX53-1187" fmla="*/ 365125 w 889000"/>
                <a:gd name="connsiteY53-1188" fmla="*/ 201310 h 240235"/>
                <a:gd name="connsiteX54-1189" fmla="*/ 333375 w 889000"/>
                <a:gd name="connsiteY54-1190" fmla="*/ 198135 h 240235"/>
                <a:gd name="connsiteX55-1191" fmla="*/ 314325 w 889000"/>
                <a:gd name="connsiteY55-1192" fmla="*/ 191785 h 240235"/>
                <a:gd name="connsiteX56-1193" fmla="*/ 298450 w 889000"/>
                <a:gd name="connsiteY56-1194" fmla="*/ 188610 h 240235"/>
                <a:gd name="connsiteX57-1195" fmla="*/ 279400 w 889000"/>
                <a:gd name="connsiteY57-1196" fmla="*/ 191785 h 240235"/>
                <a:gd name="connsiteX58-1197" fmla="*/ 307975 w 889000"/>
                <a:gd name="connsiteY58-1198" fmla="*/ 201310 h 240235"/>
                <a:gd name="connsiteX59-1199" fmla="*/ 330200 w 889000"/>
                <a:gd name="connsiteY59-1200" fmla="*/ 207660 h 240235"/>
                <a:gd name="connsiteX60-1201" fmla="*/ 377825 w 889000"/>
                <a:gd name="connsiteY60-1202" fmla="*/ 210835 h 240235"/>
                <a:gd name="connsiteX61-1203" fmla="*/ 384175 w 889000"/>
                <a:gd name="connsiteY61-1204" fmla="*/ 220360 h 240235"/>
                <a:gd name="connsiteX62-1205" fmla="*/ 358775 w 889000"/>
                <a:gd name="connsiteY62-1206" fmla="*/ 233060 h 240235"/>
                <a:gd name="connsiteX63-1207" fmla="*/ 333375 w 889000"/>
                <a:gd name="connsiteY63-1208" fmla="*/ 229885 h 240235"/>
                <a:gd name="connsiteX64-1209" fmla="*/ 323850 w 889000"/>
                <a:gd name="connsiteY64-1210" fmla="*/ 226710 h 240235"/>
                <a:gd name="connsiteX65-1211" fmla="*/ 184150 w 889000"/>
                <a:gd name="connsiteY65-1212" fmla="*/ 226710 h 240235"/>
                <a:gd name="connsiteX66-1213" fmla="*/ 82550 w 889000"/>
                <a:gd name="connsiteY66-1214" fmla="*/ 226710 h 240235"/>
                <a:gd name="connsiteX67-1215" fmla="*/ 69850 w 889000"/>
                <a:gd name="connsiteY67-1216" fmla="*/ 223535 h 240235"/>
                <a:gd name="connsiteX68-1217" fmla="*/ 60325 w 889000"/>
                <a:gd name="connsiteY68-1218" fmla="*/ 217185 h 240235"/>
                <a:gd name="connsiteX69-1219" fmla="*/ 66675 w 889000"/>
                <a:gd name="connsiteY69-1220" fmla="*/ 207660 h 240235"/>
                <a:gd name="connsiteX70-1221" fmla="*/ 104775 w 889000"/>
                <a:gd name="connsiteY70-1222" fmla="*/ 204485 h 240235"/>
                <a:gd name="connsiteX71-1223" fmla="*/ 101600 w 889000"/>
                <a:gd name="connsiteY71-1224" fmla="*/ 191785 h 240235"/>
                <a:gd name="connsiteX72-1225" fmla="*/ 95250 w 889000"/>
                <a:gd name="connsiteY72-1226" fmla="*/ 182260 h 240235"/>
                <a:gd name="connsiteX73-1227" fmla="*/ 142875 w 889000"/>
                <a:gd name="connsiteY73-1228" fmla="*/ 172735 h 240235"/>
                <a:gd name="connsiteX74-1229" fmla="*/ 155575 w 889000"/>
                <a:gd name="connsiteY74-1230" fmla="*/ 185435 h 240235"/>
                <a:gd name="connsiteX75-1231" fmla="*/ 174625 w 889000"/>
                <a:gd name="connsiteY75-1232" fmla="*/ 194960 h 240235"/>
                <a:gd name="connsiteX76-1233" fmla="*/ 177800 w 889000"/>
                <a:gd name="connsiteY76-1234" fmla="*/ 185435 h 240235"/>
                <a:gd name="connsiteX77-1235" fmla="*/ 161925 w 889000"/>
                <a:gd name="connsiteY77-1236" fmla="*/ 163210 h 240235"/>
                <a:gd name="connsiteX78-1237" fmla="*/ 152400 w 889000"/>
                <a:gd name="connsiteY78-1238" fmla="*/ 160035 h 240235"/>
                <a:gd name="connsiteX79-1239" fmla="*/ 114300 w 889000"/>
                <a:gd name="connsiteY79-1240" fmla="*/ 160035 h 240235"/>
                <a:gd name="connsiteX80-1241" fmla="*/ 123825 w 889000"/>
                <a:gd name="connsiteY80-1242" fmla="*/ 153685 h 240235"/>
                <a:gd name="connsiteX81-1243" fmla="*/ 142875 w 889000"/>
                <a:gd name="connsiteY81-1244" fmla="*/ 144160 h 240235"/>
                <a:gd name="connsiteX82-1245" fmla="*/ 200025 w 889000"/>
                <a:gd name="connsiteY82-1246" fmla="*/ 147335 h 240235"/>
                <a:gd name="connsiteX83-1247" fmla="*/ 260350 w 889000"/>
                <a:gd name="connsiteY83-1248" fmla="*/ 140985 h 240235"/>
                <a:gd name="connsiteX84-1249" fmla="*/ 231775 w 889000"/>
                <a:gd name="connsiteY84-1250" fmla="*/ 131460 h 240235"/>
                <a:gd name="connsiteX85-1251" fmla="*/ 222250 w 889000"/>
                <a:gd name="connsiteY85-1252" fmla="*/ 128285 h 240235"/>
                <a:gd name="connsiteX86-1253" fmla="*/ 203200 w 889000"/>
                <a:gd name="connsiteY86-1254" fmla="*/ 118760 h 240235"/>
                <a:gd name="connsiteX87-1255" fmla="*/ 184150 w 889000"/>
                <a:gd name="connsiteY87-1256" fmla="*/ 115585 h 240235"/>
                <a:gd name="connsiteX88-1257" fmla="*/ 174625 w 889000"/>
                <a:gd name="connsiteY88-1258" fmla="*/ 112410 h 240235"/>
                <a:gd name="connsiteX89-1259" fmla="*/ 155575 w 889000"/>
                <a:gd name="connsiteY89-1260" fmla="*/ 99710 h 240235"/>
                <a:gd name="connsiteX90-1261" fmla="*/ 142875 w 889000"/>
                <a:gd name="connsiteY90-1262" fmla="*/ 96535 h 240235"/>
                <a:gd name="connsiteX91-1263" fmla="*/ 200025 w 889000"/>
                <a:gd name="connsiteY91-1264" fmla="*/ 99710 h 240235"/>
                <a:gd name="connsiteX92-1265" fmla="*/ 219075 w 889000"/>
                <a:gd name="connsiteY92-1266" fmla="*/ 106060 h 240235"/>
                <a:gd name="connsiteX93-1267" fmla="*/ 228600 w 889000"/>
                <a:gd name="connsiteY93-1268" fmla="*/ 109235 h 240235"/>
                <a:gd name="connsiteX94-1269" fmla="*/ 276225 w 889000"/>
                <a:gd name="connsiteY94-1270" fmla="*/ 106060 h 240235"/>
                <a:gd name="connsiteX95-1271" fmla="*/ 282575 w 889000"/>
                <a:gd name="connsiteY95-1272" fmla="*/ 96535 h 240235"/>
                <a:gd name="connsiteX96-1273" fmla="*/ 292100 w 889000"/>
                <a:gd name="connsiteY96-1274" fmla="*/ 90185 h 240235"/>
                <a:gd name="connsiteX97-1275" fmla="*/ 307975 w 889000"/>
                <a:gd name="connsiteY97-1276" fmla="*/ 87010 h 240235"/>
                <a:gd name="connsiteX98-1277" fmla="*/ 317500 w 889000"/>
                <a:gd name="connsiteY98-1278" fmla="*/ 83835 h 240235"/>
                <a:gd name="connsiteX99-1279" fmla="*/ 307975 w 889000"/>
                <a:gd name="connsiteY99-1280" fmla="*/ 77485 h 240235"/>
                <a:gd name="connsiteX100-1281" fmla="*/ 190500 w 889000"/>
                <a:gd name="connsiteY100-1282" fmla="*/ 77485 h 240235"/>
                <a:gd name="connsiteX101-1283" fmla="*/ 177800 w 889000"/>
                <a:gd name="connsiteY101-1284" fmla="*/ 80660 h 240235"/>
                <a:gd name="connsiteX102-1285" fmla="*/ 155575 w 889000"/>
                <a:gd name="connsiteY102-1286" fmla="*/ 87010 h 240235"/>
                <a:gd name="connsiteX103-1287" fmla="*/ 114300 w 889000"/>
                <a:gd name="connsiteY103-1288" fmla="*/ 83835 h 240235"/>
                <a:gd name="connsiteX104-1289" fmla="*/ 41275 w 889000"/>
                <a:gd name="connsiteY104-1290" fmla="*/ 61610 h 240235"/>
                <a:gd name="connsiteX0-1291" fmla="*/ 114300 w 889000"/>
                <a:gd name="connsiteY0-1292" fmla="*/ 83835 h 240235"/>
                <a:gd name="connsiteX1-1293" fmla="*/ 47625 w 889000"/>
                <a:gd name="connsiteY1-1294" fmla="*/ 74310 h 240235"/>
                <a:gd name="connsiteX2-1295" fmla="*/ 28575 w 889000"/>
                <a:gd name="connsiteY2-1296" fmla="*/ 61610 h 240235"/>
                <a:gd name="connsiteX3-1297" fmla="*/ 9525 w 889000"/>
                <a:gd name="connsiteY3-1298" fmla="*/ 55260 h 240235"/>
                <a:gd name="connsiteX4-1299" fmla="*/ 0 w 889000"/>
                <a:gd name="connsiteY4-1300" fmla="*/ 52085 h 240235"/>
                <a:gd name="connsiteX5-1301" fmla="*/ 66675 w 889000"/>
                <a:gd name="connsiteY5-1302" fmla="*/ 39385 h 240235"/>
                <a:gd name="connsiteX6-1303" fmla="*/ 88900 w 889000"/>
                <a:gd name="connsiteY6-1304" fmla="*/ 33035 h 240235"/>
                <a:gd name="connsiteX7-1305" fmla="*/ 104775 w 889000"/>
                <a:gd name="connsiteY7-1306" fmla="*/ 29860 h 240235"/>
                <a:gd name="connsiteX8-1307" fmla="*/ 149225 w 889000"/>
                <a:gd name="connsiteY8-1308" fmla="*/ 33035 h 240235"/>
                <a:gd name="connsiteX9-1309" fmla="*/ 180975 w 889000"/>
                <a:gd name="connsiteY9-1310" fmla="*/ 39385 h 240235"/>
                <a:gd name="connsiteX10-1311" fmla="*/ 238125 w 889000"/>
                <a:gd name="connsiteY10-1312" fmla="*/ 33035 h 240235"/>
                <a:gd name="connsiteX11-1313" fmla="*/ 247650 w 889000"/>
                <a:gd name="connsiteY11-1314" fmla="*/ 26685 h 240235"/>
                <a:gd name="connsiteX12-1315" fmla="*/ 260350 w 889000"/>
                <a:gd name="connsiteY12-1316" fmla="*/ 23510 h 240235"/>
                <a:gd name="connsiteX13-1317" fmla="*/ 269875 w 889000"/>
                <a:gd name="connsiteY13-1318" fmla="*/ 20335 h 240235"/>
                <a:gd name="connsiteX14-1319" fmla="*/ 282575 w 889000"/>
                <a:gd name="connsiteY14-1320" fmla="*/ 13985 h 240235"/>
                <a:gd name="connsiteX15-1321" fmla="*/ 311150 w 889000"/>
                <a:gd name="connsiteY15-1322" fmla="*/ 10810 h 240235"/>
                <a:gd name="connsiteX16-1323" fmla="*/ 431800 w 889000"/>
                <a:gd name="connsiteY16-1324" fmla="*/ 7635 h 240235"/>
                <a:gd name="connsiteX17-1325" fmla="*/ 441325 w 889000"/>
                <a:gd name="connsiteY17-1326" fmla="*/ 4460 h 240235"/>
                <a:gd name="connsiteX18-1327" fmla="*/ 565150 w 889000"/>
                <a:gd name="connsiteY18-1328" fmla="*/ 4460 h 240235"/>
                <a:gd name="connsiteX19-1329" fmla="*/ 603250 w 889000"/>
                <a:gd name="connsiteY19-1330" fmla="*/ 7635 h 240235"/>
                <a:gd name="connsiteX20-1331" fmla="*/ 635000 w 889000"/>
                <a:gd name="connsiteY20-1332" fmla="*/ 10810 h 240235"/>
                <a:gd name="connsiteX21-1333" fmla="*/ 762000 w 889000"/>
                <a:gd name="connsiteY21-1334" fmla="*/ 13985 h 240235"/>
                <a:gd name="connsiteX22-1335" fmla="*/ 777875 w 889000"/>
                <a:gd name="connsiteY22-1336" fmla="*/ 17160 h 240235"/>
                <a:gd name="connsiteX23-1337" fmla="*/ 790575 w 889000"/>
                <a:gd name="connsiteY23-1338" fmla="*/ 20335 h 240235"/>
                <a:gd name="connsiteX24-1339" fmla="*/ 838200 w 889000"/>
                <a:gd name="connsiteY24-1340" fmla="*/ 29860 h 240235"/>
                <a:gd name="connsiteX25-1341" fmla="*/ 869950 w 889000"/>
                <a:gd name="connsiteY25-1342" fmla="*/ 26685 h 240235"/>
                <a:gd name="connsiteX26-1343" fmla="*/ 889000 w 889000"/>
                <a:gd name="connsiteY26-1344" fmla="*/ 29860 h 240235"/>
                <a:gd name="connsiteX27-1345" fmla="*/ 869950 w 889000"/>
                <a:gd name="connsiteY27-1346" fmla="*/ 36210 h 240235"/>
                <a:gd name="connsiteX28-1347" fmla="*/ 838200 w 889000"/>
                <a:gd name="connsiteY28-1348" fmla="*/ 42560 h 240235"/>
                <a:gd name="connsiteX29-1349" fmla="*/ 819150 w 889000"/>
                <a:gd name="connsiteY29-1350" fmla="*/ 45735 h 240235"/>
                <a:gd name="connsiteX30-1351" fmla="*/ 809625 w 889000"/>
                <a:gd name="connsiteY30-1352" fmla="*/ 48910 h 240235"/>
                <a:gd name="connsiteX31-1353" fmla="*/ 784225 w 889000"/>
                <a:gd name="connsiteY31-1354" fmla="*/ 55260 h 240235"/>
                <a:gd name="connsiteX32-1355" fmla="*/ 771525 w 889000"/>
                <a:gd name="connsiteY32-1356" fmla="*/ 58435 h 240235"/>
                <a:gd name="connsiteX33-1357" fmla="*/ 758825 w 889000"/>
                <a:gd name="connsiteY33-1358" fmla="*/ 61610 h 240235"/>
                <a:gd name="connsiteX34-1359" fmla="*/ 736600 w 889000"/>
                <a:gd name="connsiteY34-1360" fmla="*/ 71135 h 240235"/>
                <a:gd name="connsiteX35-1361" fmla="*/ 708025 w 889000"/>
                <a:gd name="connsiteY35-1362" fmla="*/ 80660 h 240235"/>
                <a:gd name="connsiteX36-1363" fmla="*/ 698500 w 889000"/>
                <a:gd name="connsiteY36-1364" fmla="*/ 83835 h 240235"/>
                <a:gd name="connsiteX37-1365" fmla="*/ 685800 w 889000"/>
                <a:gd name="connsiteY37-1366" fmla="*/ 87010 h 240235"/>
                <a:gd name="connsiteX38-1367" fmla="*/ 666750 w 889000"/>
                <a:gd name="connsiteY38-1368" fmla="*/ 93360 h 240235"/>
                <a:gd name="connsiteX39-1369" fmla="*/ 638175 w 889000"/>
                <a:gd name="connsiteY39-1370" fmla="*/ 102885 h 240235"/>
                <a:gd name="connsiteX40-1371" fmla="*/ 628650 w 889000"/>
                <a:gd name="connsiteY40-1372" fmla="*/ 106060 h 240235"/>
                <a:gd name="connsiteX41-1373" fmla="*/ 619125 w 889000"/>
                <a:gd name="connsiteY41-1374" fmla="*/ 109235 h 240235"/>
                <a:gd name="connsiteX42-1375" fmla="*/ 488950 w 889000"/>
                <a:gd name="connsiteY42-1376" fmla="*/ 115585 h 240235"/>
                <a:gd name="connsiteX43-1377" fmla="*/ 479425 w 889000"/>
                <a:gd name="connsiteY43-1378" fmla="*/ 134635 h 240235"/>
                <a:gd name="connsiteX44-1379" fmla="*/ 469900 w 889000"/>
                <a:gd name="connsiteY44-1380" fmla="*/ 137810 h 240235"/>
                <a:gd name="connsiteX45-1381" fmla="*/ 469900 w 889000"/>
                <a:gd name="connsiteY45-1382" fmla="*/ 163210 h 240235"/>
                <a:gd name="connsiteX46-1383" fmla="*/ 460375 w 889000"/>
                <a:gd name="connsiteY46-1384" fmla="*/ 169560 h 240235"/>
                <a:gd name="connsiteX47-1385" fmla="*/ 454025 w 889000"/>
                <a:gd name="connsiteY47-1386" fmla="*/ 179085 h 240235"/>
                <a:gd name="connsiteX48-1387" fmla="*/ 434975 w 889000"/>
                <a:gd name="connsiteY48-1388" fmla="*/ 185435 h 240235"/>
                <a:gd name="connsiteX49-1389" fmla="*/ 415925 w 889000"/>
                <a:gd name="connsiteY49-1390" fmla="*/ 182260 h 240235"/>
                <a:gd name="connsiteX50-1391" fmla="*/ 406400 w 889000"/>
                <a:gd name="connsiteY50-1392" fmla="*/ 179085 h 240235"/>
                <a:gd name="connsiteX51-1393" fmla="*/ 387350 w 889000"/>
                <a:gd name="connsiteY51-1394" fmla="*/ 182260 h 240235"/>
                <a:gd name="connsiteX52-1395" fmla="*/ 384175 w 889000"/>
                <a:gd name="connsiteY52-1396" fmla="*/ 191785 h 240235"/>
                <a:gd name="connsiteX53-1397" fmla="*/ 365125 w 889000"/>
                <a:gd name="connsiteY53-1398" fmla="*/ 201310 h 240235"/>
                <a:gd name="connsiteX54-1399" fmla="*/ 333375 w 889000"/>
                <a:gd name="connsiteY54-1400" fmla="*/ 198135 h 240235"/>
                <a:gd name="connsiteX55-1401" fmla="*/ 314325 w 889000"/>
                <a:gd name="connsiteY55-1402" fmla="*/ 191785 h 240235"/>
                <a:gd name="connsiteX56-1403" fmla="*/ 298450 w 889000"/>
                <a:gd name="connsiteY56-1404" fmla="*/ 188610 h 240235"/>
                <a:gd name="connsiteX57-1405" fmla="*/ 279400 w 889000"/>
                <a:gd name="connsiteY57-1406" fmla="*/ 191785 h 240235"/>
                <a:gd name="connsiteX58-1407" fmla="*/ 307975 w 889000"/>
                <a:gd name="connsiteY58-1408" fmla="*/ 201310 h 240235"/>
                <a:gd name="connsiteX59-1409" fmla="*/ 330200 w 889000"/>
                <a:gd name="connsiteY59-1410" fmla="*/ 207660 h 240235"/>
                <a:gd name="connsiteX60-1411" fmla="*/ 377825 w 889000"/>
                <a:gd name="connsiteY60-1412" fmla="*/ 210835 h 240235"/>
                <a:gd name="connsiteX61-1413" fmla="*/ 384175 w 889000"/>
                <a:gd name="connsiteY61-1414" fmla="*/ 220360 h 240235"/>
                <a:gd name="connsiteX62-1415" fmla="*/ 358775 w 889000"/>
                <a:gd name="connsiteY62-1416" fmla="*/ 233060 h 240235"/>
                <a:gd name="connsiteX63-1417" fmla="*/ 333375 w 889000"/>
                <a:gd name="connsiteY63-1418" fmla="*/ 229885 h 240235"/>
                <a:gd name="connsiteX64-1419" fmla="*/ 323850 w 889000"/>
                <a:gd name="connsiteY64-1420" fmla="*/ 226710 h 240235"/>
                <a:gd name="connsiteX65-1421" fmla="*/ 184150 w 889000"/>
                <a:gd name="connsiteY65-1422" fmla="*/ 226710 h 240235"/>
                <a:gd name="connsiteX66-1423" fmla="*/ 82550 w 889000"/>
                <a:gd name="connsiteY66-1424" fmla="*/ 226710 h 240235"/>
                <a:gd name="connsiteX67-1425" fmla="*/ 69850 w 889000"/>
                <a:gd name="connsiteY67-1426" fmla="*/ 223535 h 240235"/>
                <a:gd name="connsiteX68-1427" fmla="*/ 60325 w 889000"/>
                <a:gd name="connsiteY68-1428" fmla="*/ 217185 h 240235"/>
                <a:gd name="connsiteX69-1429" fmla="*/ 66675 w 889000"/>
                <a:gd name="connsiteY69-1430" fmla="*/ 207660 h 240235"/>
                <a:gd name="connsiteX70-1431" fmla="*/ 104775 w 889000"/>
                <a:gd name="connsiteY70-1432" fmla="*/ 204485 h 240235"/>
                <a:gd name="connsiteX71-1433" fmla="*/ 101600 w 889000"/>
                <a:gd name="connsiteY71-1434" fmla="*/ 191785 h 240235"/>
                <a:gd name="connsiteX72-1435" fmla="*/ 95250 w 889000"/>
                <a:gd name="connsiteY72-1436" fmla="*/ 182260 h 240235"/>
                <a:gd name="connsiteX73-1437" fmla="*/ 142875 w 889000"/>
                <a:gd name="connsiteY73-1438" fmla="*/ 172735 h 240235"/>
                <a:gd name="connsiteX74-1439" fmla="*/ 155575 w 889000"/>
                <a:gd name="connsiteY74-1440" fmla="*/ 185435 h 240235"/>
                <a:gd name="connsiteX75-1441" fmla="*/ 174625 w 889000"/>
                <a:gd name="connsiteY75-1442" fmla="*/ 194960 h 240235"/>
                <a:gd name="connsiteX76-1443" fmla="*/ 177800 w 889000"/>
                <a:gd name="connsiteY76-1444" fmla="*/ 185435 h 240235"/>
                <a:gd name="connsiteX77-1445" fmla="*/ 161925 w 889000"/>
                <a:gd name="connsiteY77-1446" fmla="*/ 163210 h 240235"/>
                <a:gd name="connsiteX78-1447" fmla="*/ 152400 w 889000"/>
                <a:gd name="connsiteY78-1448" fmla="*/ 160035 h 240235"/>
                <a:gd name="connsiteX79-1449" fmla="*/ 114300 w 889000"/>
                <a:gd name="connsiteY79-1450" fmla="*/ 160035 h 240235"/>
                <a:gd name="connsiteX80-1451" fmla="*/ 123825 w 889000"/>
                <a:gd name="connsiteY80-1452" fmla="*/ 153685 h 240235"/>
                <a:gd name="connsiteX81-1453" fmla="*/ 142875 w 889000"/>
                <a:gd name="connsiteY81-1454" fmla="*/ 144160 h 240235"/>
                <a:gd name="connsiteX82-1455" fmla="*/ 200025 w 889000"/>
                <a:gd name="connsiteY82-1456" fmla="*/ 147335 h 240235"/>
                <a:gd name="connsiteX83-1457" fmla="*/ 260350 w 889000"/>
                <a:gd name="connsiteY83-1458" fmla="*/ 140985 h 240235"/>
                <a:gd name="connsiteX84-1459" fmla="*/ 231775 w 889000"/>
                <a:gd name="connsiteY84-1460" fmla="*/ 131460 h 240235"/>
                <a:gd name="connsiteX85-1461" fmla="*/ 222250 w 889000"/>
                <a:gd name="connsiteY85-1462" fmla="*/ 128285 h 240235"/>
                <a:gd name="connsiteX86-1463" fmla="*/ 203200 w 889000"/>
                <a:gd name="connsiteY86-1464" fmla="*/ 118760 h 240235"/>
                <a:gd name="connsiteX87-1465" fmla="*/ 184150 w 889000"/>
                <a:gd name="connsiteY87-1466" fmla="*/ 115585 h 240235"/>
                <a:gd name="connsiteX88-1467" fmla="*/ 174625 w 889000"/>
                <a:gd name="connsiteY88-1468" fmla="*/ 112410 h 240235"/>
                <a:gd name="connsiteX89-1469" fmla="*/ 155575 w 889000"/>
                <a:gd name="connsiteY89-1470" fmla="*/ 99710 h 240235"/>
                <a:gd name="connsiteX90-1471" fmla="*/ 142875 w 889000"/>
                <a:gd name="connsiteY90-1472" fmla="*/ 96535 h 240235"/>
                <a:gd name="connsiteX91-1473" fmla="*/ 200025 w 889000"/>
                <a:gd name="connsiteY91-1474" fmla="*/ 99710 h 240235"/>
                <a:gd name="connsiteX92-1475" fmla="*/ 219075 w 889000"/>
                <a:gd name="connsiteY92-1476" fmla="*/ 106060 h 240235"/>
                <a:gd name="connsiteX93-1477" fmla="*/ 228600 w 889000"/>
                <a:gd name="connsiteY93-1478" fmla="*/ 109235 h 240235"/>
                <a:gd name="connsiteX94-1479" fmla="*/ 276225 w 889000"/>
                <a:gd name="connsiteY94-1480" fmla="*/ 106060 h 240235"/>
                <a:gd name="connsiteX95-1481" fmla="*/ 282575 w 889000"/>
                <a:gd name="connsiteY95-1482" fmla="*/ 96535 h 240235"/>
                <a:gd name="connsiteX96-1483" fmla="*/ 292100 w 889000"/>
                <a:gd name="connsiteY96-1484" fmla="*/ 90185 h 240235"/>
                <a:gd name="connsiteX97-1485" fmla="*/ 307975 w 889000"/>
                <a:gd name="connsiteY97-1486" fmla="*/ 87010 h 240235"/>
                <a:gd name="connsiteX98-1487" fmla="*/ 317500 w 889000"/>
                <a:gd name="connsiteY98-1488" fmla="*/ 83835 h 240235"/>
                <a:gd name="connsiteX99-1489" fmla="*/ 307975 w 889000"/>
                <a:gd name="connsiteY99-1490" fmla="*/ 77485 h 240235"/>
                <a:gd name="connsiteX100-1491" fmla="*/ 190500 w 889000"/>
                <a:gd name="connsiteY100-1492" fmla="*/ 77485 h 240235"/>
                <a:gd name="connsiteX101-1493" fmla="*/ 177800 w 889000"/>
                <a:gd name="connsiteY101-1494" fmla="*/ 80660 h 240235"/>
                <a:gd name="connsiteX102-1495" fmla="*/ 155575 w 889000"/>
                <a:gd name="connsiteY102-1496" fmla="*/ 87010 h 240235"/>
                <a:gd name="connsiteX103-1497" fmla="*/ 114300 w 889000"/>
                <a:gd name="connsiteY103-1498" fmla="*/ 83835 h 240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</a:cxnLst>
              <a:rect l="l" t="t" r="r" b="b"/>
              <a:pathLst>
                <a:path w="889000" h="240235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" name="任意多边形 1176"/>
            <p:cNvSpPr/>
            <p:nvPr>
              <p:custDataLst>
                <p:tags r:id="rId88"/>
              </p:custDataLst>
            </p:nvPr>
          </p:nvSpPr>
          <p:spPr>
            <a:xfrm>
              <a:off x="9069450" y="898479"/>
              <a:ext cx="474715" cy="122855"/>
            </a:xfrm>
            <a:custGeom>
              <a:avLst/>
              <a:gdLst>
                <a:gd name="connsiteX0" fmla="*/ 66784 w 486068"/>
                <a:gd name="connsiteY0" fmla="*/ 28575 h 98425"/>
                <a:gd name="connsiteX1" fmla="*/ 66784 w 486068"/>
                <a:gd name="connsiteY1" fmla="*/ 28575 h 98425"/>
                <a:gd name="connsiteX2" fmla="*/ 38209 w 486068"/>
                <a:gd name="connsiteY2" fmla="*/ 31750 h 98425"/>
                <a:gd name="connsiteX3" fmla="*/ 15984 w 486068"/>
                <a:gd name="connsiteY3" fmla="*/ 19050 h 98425"/>
                <a:gd name="connsiteX4" fmla="*/ 6459 w 486068"/>
                <a:gd name="connsiteY4" fmla="*/ 12700 h 98425"/>
                <a:gd name="connsiteX5" fmla="*/ 109 w 486068"/>
                <a:gd name="connsiteY5" fmla="*/ 3175 h 98425"/>
                <a:gd name="connsiteX6" fmla="*/ 9634 w 486068"/>
                <a:gd name="connsiteY6" fmla="*/ 0 h 98425"/>
                <a:gd name="connsiteX7" fmla="*/ 63609 w 486068"/>
                <a:gd name="connsiteY7" fmla="*/ 3175 h 98425"/>
                <a:gd name="connsiteX8" fmla="*/ 95359 w 486068"/>
                <a:gd name="connsiteY8" fmla="*/ 12700 h 98425"/>
                <a:gd name="connsiteX9" fmla="*/ 104884 w 486068"/>
                <a:gd name="connsiteY9" fmla="*/ 15875 h 98425"/>
                <a:gd name="connsiteX10" fmla="*/ 190609 w 486068"/>
                <a:gd name="connsiteY10" fmla="*/ 19050 h 98425"/>
                <a:gd name="connsiteX11" fmla="*/ 196959 w 486068"/>
                <a:gd name="connsiteY11" fmla="*/ 28575 h 98425"/>
                <a:gd name="connsiteX12" fmla="*/ 206484 w 486068"/>
                <a:gd name="connsiteY12" fmla="*/ 47625 h 98425"/>
                <a:gd name="connsiteX13" fmla="*/ 216009 w 486068"/>
                <a:gd name="connsiteY13" fmla="*/ 53975 h 98425"/>
                <a:gd name="connsiteX14" fmla="*/ 235059 w 486068"/>
                <a:gd name="connsiteY14" fmla="*/ 60325 h 98425"/>
                <a:gd name="connsiteX15" fmla="*/ 273159 w 486068"/>
                <a:gd name="connsiteY15" fmla="*/ 57150 h 98425"/>
                <a:gd name="connsiteX16" fmla="*/ 292209 w 486068"/>
                <a:gd name="connsiteY16" fmla="*/ 53975 h 98425"/>
                <a:gd name="connsiteX17" fmla="*/ 425559 w 486068"/>
                <a:gd name="connsiteY17" fmla="*/ 50800 h 98425"/>
                <a:gd name="connsiteX18" fmla="*/ 435084 w 486068"/>
                <a:gd name="connsiteY18" fmla="*/ 47625 h 98425"/>
                <a:gd name="connsiteX19" fmla="*/ 479534 w 486068"/>
                <a:gd name="connsiteY19" fmla="*/ 53975 h 98425"/>
                <a:gd name="connsiteX20" fmla="*/ 485884 w 486068"/>
                <a:gd name="connsiteY20" fmla="*/ 63500 h 98425"/>
                <a:gd name="connsiteX21" fmla="*/ 482709 w 486068"/>
                <a:gd name="connsiteY21" fmla="*/ 79375 h 98425"/>
                <a:gd name="connsiteX22" fmla="*/ 463659 w 486068"/>
                <a:gd name="connsiteY22" fmla="*/ 88900 h 98425"/>
                <a:gd name="connsiteX23" fmla="*/ 419209 w 486068"/>
                <a:gd name="connsiteY23" fmla="*/ 85725 h 98425"/>
                <a:gd name="connsiteX24" fmla="*/ 387459 w 486068"/>
                <a:gd name="connsiteY24" fmla="*/ 82550 h 98425"/>
                <a:gd name="connsiteX25" fmla="*/ 314434 w 486068"/>
                <a:gd name="connsiteY25" fmla="*/ 85725 h 98425"/>
                <a:gd name="connsiteX26" fmla="*/ 289034 w 486068"/>
                <a:gd name="connsiteY26" fmla="*/ 92075 h 98425"/>
                <a:gd name="connsiteX27" fmla="*/ 279509 w 486068"/>
                <a:gd name="connsiteY27" fmla="*/ 95250 h 98425"/>
                <a:gd name="connsiteX28" fmla="*/ 257284 w 486068"/>
                <a:gd name="connsiteY28" fmla="*/ 98425 h 98425"/>
                <a:gd name="connsiteX29" fmla="*/ 196959 w 486068"/>
                <a:gd name="connsiteY29" fmla="*/ 92075 h 98425"/>
                <a:gd name="connsiteX30" fmla="*/ 177909 w 486068"/>
                <a:gd name="connsiteY30" fmla="*/ 85725 h 98425"/>
                <a:gd name="connsiteX31" fmla="*/ 165209 w 486068"/>
                <a:gd name="connsiteY31" fmla="*/ 82550 h 98425"/>
                <a:gd name="connsiteX32" fmla="*/ 155684 w 486068"/>
                <a:gd name="connsiteY32" fmla="*/ 79375 h 98425"/>
                <a:gd name="connsiteX33" fmla="*/ 136634 w 486068"/>
                <a:gd name="connsiteY33" fmla="*/ 76200 h 98425"/>
                <a:gd name="connsiteX34" fmla="*/ 130284 w 486068"/>
                <a:gd name="connsiteY34" fmla="*/ 57150 h 98425"/>
                <a:gd name="connsiteX35" fmla="*/ 127109 w 486068"/>
                <a:gd name="connsiteY35" fmla="*/ 38100 h 98425"/>
                <a:gd name="connsiteX36" fmla="*/ 98534 w 486068"/>
                <a:gd name="connsiteY36" fmla="*/ 28575 h 98425"/>
                <a:gd name="connsiteX37" fmla="*/ 89009 w 486068"/>
                <a:gd name="connsiteY37" fmla="*/ 25400 h 98425"/>
                <a:gd name="connsiteX38" fmla="*/ 57259 w 486068"/>
                <a:gd name="connsiteY38" fmla="*/ 28575 h 98425"/>
                <a:gd name="connsiteX39" fmla="*/ 66784 w 486068"/>
                <a:gd name="connsiteY39" fmla="*/ 285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6068" h="98425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8" name="任意多边形 1177"/>
            <p:cNvSpPr/>
            <p:nvPr>
              <p:custDataLst>
                <p:tags r:id="rId89"/>
              </p:custDataLst>
            </p:nvPr>
          </p:nvSpPr>
          <p:spPr>
            <a:xfrm>
              <a:off x="9758301" y="659957"/>
              <a:ext cx="1189376" cy="1004632"/>
            </a:xfrm>
            <a:custGeom>
              <a:avLst/>
              <a:gdLst>
                <a:gd name="connsiteX0" fmla="*/ 845343 w 1796237"/>
                <a:gd name="connsiteY0" fmla="*/ 804863 h 804863"/>
                <a:gd name="connsiteX1" fmla="*/ 845343 w 1796237"/>
                <a:gd name="connsiteY1" fmla="*/ 804863 h 804863"/>
                <a:gd name="connsiteX2" fmla="*/ 823912 w 1796237"/>
                <a:gd name="connsiteY2" fmla="*/ 800100 h 804863"/>
                <a:gd name="connsiteX3" fmla="*/ 814387 w 1796237"/>
                <a:gd name="connsiteY3" fmla="*/ 788194 h 804863"/>
                <a:gd name="connsiteX4" fmla="*/ 802481 w 1796237"/>
                <a:gd name="connsiteY4" fmla="*/ 776288 h 804863"/>
                <a:gd name="connsiteX5" fmla="*/ 797718 w 1796237"/>
                <a:gd name="connsiteY5" fmla="*/ 769144 h 804863"/>
                <a:gd name="connsiteX6" fmla="*/ 804862 w 1796237"/>
                <a:gd name="connsiteY6" fmla="*/ 752475 h 804863"/>
                <a:gd name="connsiteX7" fmla="*/ 797718 w 1796237"/>
                <a:gd name="connsiteY7" fmla="*/ 750094 h 804863"/>
                <a:gd name="connsiteX8" fmla="*/ 776287 w 1796237"/>
                <a:gd name="connsiteY8" fmla="*/ 754856 h 804863"/>
                <a:gd name="connsiteX9" fmla="*/ 766762 w 1796237"/>
                <a:gd name="connsiteY9" fmla="*/ 759619 h 804863"/>
                <a:gd name="connsiteX10" fmla="*/ 752475 w 1796237"/>
                <a:gd name="connsiteY10" fmla="*/ 764381 h 804863"/>
                <a:gd name="connsiteX11" fmla="*/ 735806 w 1796237"/>
                <a:gd name="connsiteY11" fmla="*/ 762000 h 804863"/>
                <a:gd name="connsiteX12" fmla="*/ 731043 w 1796237"/>
                <a:gd name="connsiteY12" fmla="*/ 754856 h 804863"/>
                <a:gd name="connsiteX13" fmla="*/ 707231 w 1796237"/>
                <a:gd name="connsiteY13" fmla="*/ 747713 h 804863"/>
                <a:gd name="connsiteX14" fmla="*/ 697706 w 1796237"/>
                <a:gd name="connsiteY14" fmla="*/ 733425 h 804863"/>
                <a:gd name="connsiteX15" fmla="*/ 683418 w 1796237"/>
                <a:gd name="connsiteY15" fmla="*/ 721519 h 804863"/>
                <a:gd name="connsiteX16" fmla="*/ 666750 w 1796237"/>
                <a:gd name="connsiteY16" fmla="*/ 707231 h 804863"/>
                <a:gd name="connsiteX17" fmla="*/ 659606 w 1796237"/>
                <a:gd name="connsiteY17" fmla="*/ 702469 h 804863"/>
                <a:gd name="connsiteX18" fmla="*/ 654843 w 1796237"/>
                <a:gd name="connsiteY18" fmla="*/ 695325 h 804863"/>
                <a:gd name="connsiteX19" fmla="*/ 647700 w 1796237"/>
                <a:gd name="connsiteY19" fmla="*/ 690563 h 804863"/>
                <a:gd name="connsiteX20" fmla="*/ 645318 w 1796237"/>
                <a:gd name="connsiteY20" fmla="*/ 683419 h 804863"/>
                <a:gd name="connsiteX21" fmla="*/ 640556 w 1796237"/>
                <a:gd name="connsiteY21" fmla="*/ 676275 h 804863"/>
                <a:gd name="connsiteX22" fmla="*/ 635793 w 1796237"/>
                <a:gd name="connsiteY22" fmla="*/ 661988 h 804863"/>
                <a:gd name="connsiteX23" fmla="*/ 638175 w 1796237"/>
                <a:gd name="connsiteY23" fmla="*/ 642938 h 804863"/>
                <a:gd name="connsiteX24" fmla="*/ 633412 w 1796237"/>
                <a:gd name="connsiteY24" fmla="*/ 635794 h 804863"/>
                <a:gd name="connsiteX25" fmla="*/ 619125 w 1796237"/>
                <a:gd name="connsiteY25" fmla="*/ 631031 h 804863"/>
                <a:gd name="connsiteX26" fmla="*/ 604837 w 1796237"/>
                <a:gd name="connsiteY26" fmla="*/ 623888 h 804863"/>
                <a:gd name="connsiteX27" fmla="*/ 597693 w 1796237"/>
                <a:gd name="connsiteY27" fmla="*/ 619125 h 804863"/>
                <a:gd name="connsiteX28" fmla="*/ 590550 w 1796237"/>
                <a:gd name="connsiteY28" fmla="*/ 616744 h 804863"/>
                <a:gd name="connsiteX29" fmla="*/ 576262 w 1796237"/>
                <a:gd name="connsiteY29" fmla="*/ 607219 h 804863"/>
                <a:gd name="connsiteX30" fmla="*/ 569118 w 1796237"/>
                <a:gd name="connsiteY30" fmla="*/ 602456 h 804863"/>
                <a:gd name="connsiteX31" fmla="*/ 559593 w 1796237"/>
                <a:gd name="connsiteY31" fmla="*/ 588169 h 804863"/>
                <a:gd name="connsiteX32" fmla="*/ 564356 w 1796237"/>
                <a:gd name="connsiteY32" fmla="*/ 573881 h 804863"/>
                <a:gd name="connsiteX33" fmla="*/ 588168 w 1796237"/>
                <a:gd name="connsiteY33" fmla="*/ 566738 h 804863"/>
                <a:gd name="connsiteX34" fmla="*/ 559593 w 1796237"/>
                <a:gd name="connsiteY34" fmla="*/ 557213 h 804863"/>
                <a:gd name="connsiteX35" fmla="*/ 554831 w 1796237"/>
                <a:gd name="connsiteY35" fmla="*/ 550069 h 804863"/>
                <a:gd name="connsiteX36" fmla="*/ 559593 w 1796237"/>
                <a:gd name="connsiteY36" fmla="*/ 542925 h 804863"/>
                <a:gd name="connsiteX37" fmla="*/ 581025 w 1796237"/>
                <a:gd name="connsiteY37" fmla="*/ 531019 h 804863"/>
                <a:gd name="connsiteX38" fmla="*/ 595312 w 1796237"/>
                <a:gd name="connsiteY38" fmla="*/ 521494 h 804863"/>
                <a:gd name="connsiteX39" fmla="*/ 609600 w 1796237"/>
                <a:gd name="connsiteY39" fmla="*/ 514350 h 804863"/>
                <a:gd name="connsiteX40" fmla="*/ 640556 w 1796237"/>
                <a:gd name="connsiteY40" fmla="*/ 511969 h 804863"/>
                <a:gd name="connsiteX41" fmla="*/ 650081 w 1796237"/>
                <a:gd name="connsiteY41" fmla="*/ 490538 h 804863"/>
                <a:gd name="connsiteX42" fmla="*/ 652462 w 1796237"/>
                <a:gd name="connsiteY42" fmla="*/ 483394 h 804863"/>
                <a:gd name="connsiteX43" fmla="*/ 650081 w 1796237"/>
                <a:gd name="connsiteY43" fmla="*/ 459581 h 804863"/>
                <a:gd name="connsiteX44" fmla="*/ 647700 w 1796237"/>
                <a:gd name="connsiteY44" fmla="*/ 452438 h 804863"/>
                <a:gd name="connsiteX45" fmla="*/ 640556 w 1796237"/>
                <a:gd name="connsiteY45" fmla="*/ 450056 h 804863"/>
                <a:gd name="connsiteX46" fmla="*/ 633412 w 1796237"/>
                <a:gd name="connsiteY46" fmla="*/ 435769 h 804863"/>
                <a:gd name="connsiteX47" fmla="*/ 628650 w 1796237"/>
                <a:gd name="connsiteY47" fmla="*/ 428625 h 804863"/>
                <a:gd name="connsiteX48" fmla="*/ 626268 w 1796237"/>
                <a:gd name="connsiteY48" fmla="*/ 421481 h 804863"/>
                <a:gd name="connsiteX49" fmla="*/ 619125 w 1796237"/>
                <a:gd name="connsiteY49" fmla="*/ 419100 h 804863"/>
                <a:gd name="connsiteX50" fmla="*/ 597693 w 1796237"/>
                <a:gd name="connsiteY50" fmla="*/ 407194 h 804863"/>
                <a:gd name="connsiteX51" fmla="*/ 581025 w 1796237"/>
                <a:gd name="connsiteY51" fmla="*/ 407194 h 804863"/>
                <a:gd name="connsiteX52" fmla="*/ 578643 w 1796237"/>
                <a:gd name="connsiteY52" fmla="*/ 400050 h 804863"/>
                <a:gd name="connsiteX53" fmla="*/ 564356 w 1796237"/>
                <a:gd name="connsiteY53" fmla="*/ 395288 h 804863"/>
                <a:gd name="connsiteX54" fmla="*/ 557212 w 1796237"/>
                <a:gd name="connsiteY54" fmla="*/ 392906 h 804863"/>
                <a:gd name="connsiteX55" fmla="*/ 550068 w 1796237"/>
                <a:gd name="connsiteY55" fmla="*/ 400050 h 804863"/>
                <a:gd name="connsiteX56" fmla="*/ 540543 w 1796237"/>
                <a:gd name="connsiteY56" fmla="*/ 407194 h 804863"/>
                <a:gd name="connsiteX57" fmla="*/ 528637 w 1796237"/>
                <a:gd name="connsiteY57" fmla="*/ 416719 h 804863"/>
                <a:gd name="connsiteX58" fmla="*/ 511968 w 1796237"/>
                <a:gd name="connsiteY58" fmla="*/ 407194 h 804863"/>
                <a:gd name="connsiteX59" fmla="*/ 507206 w 1796237"/>
                <a:gd name="connsiteY59" fmla="*/ 392906 h 804863"/>
                <a:gd name="connsiteX60" fmla="*/ 509587 w 1796237"/>
                <a:gd name="connsiteY60" fmla="*/ 385763 h 804863"/>
                <a:gd name="connsiteX61" fmla="*/ 514350 w 1796237"/>
                <a:gd name="connsiteY61" fmla="*/ 378619 h 804863"/>
                <a:gd name="connsiteX62" fmla="*/ 519112 w 1796237"/>
                <a:gd name="connsiteY62" fmla="*/ 364331 h 804863"/>
                <a:gd name="connsiteX63" fmla="*/ 502443 w 1796237"/>
                <a:gd name="connsiteY63" fmla="*/ 345281 h 804863"/>
                <a:gd name="connsiteX64" fmla="*/ 497681 w 1796237"/>
                <a:gd name="connsiteY64" fmla="*/ 338138 h 804863"/>
                <a:gd name="connsiteX65" fmla="*/ 490537 w 1796237"/>
                <a:gd name="connsiteY65" fmla="*/ 323850 h 804863"/>
                <a:gd name="connsiteX66" fmla="*/ 476250 w 1796237"/>
                <a:gd name="connsiteY66" fmla="*/ 314325 h 804863"/>
                <a:gd name="connsiteX67" fmla="*/ 459581 w 1796237"/>
                <a:gd name="connsiteY67" fmla="*/ 295275 h 804863"/>
                <a:gd name="connsiteX68" fmla="*/ 452437 w 1796237"/>
                <a:gd name="connsiteY68" fmla="*/ 292894 h 804863"/>
                <a:gd name="connsiteX69" fmla="*/ 445293 w 1796237"/>
                <a:gd name="connsiteY69" fmla="*/ 288131 h 804863"/>
                <a:gd name="connsiteX70" fmla="*/ 438150 w 1796237"/>
                <a:gd name="connsiteY70" fmla="*/ 285750 h 804863"/>
                <a:gd name="connsiteX71" fmla="*/ 419100 w 1796237"/>
                <a:gd name="connsiteY71" fmla="*/ 269081 h 804863"/>
                <a:gd name="connsiteX72" fmla="*/ 404812 w 1796237"/>
                <a:gd name="connsiteY72" fmla="*/ 264319 h 804863"/>
                <a:gd name="connsiteX73" fmla="*/ 397668 w 1796237"/>
                <a:gd name="connsiteY73" fmla="*/ 261938 h 804863"/>
                <a:gd name="connsiteX74" fmla="*/ 385762 w 1796237"/>
                <a:gd name="connsiteY74" fmla="*/ 259556 h 804863"/>
                <a:gd name="connsiteX75" fmla="*/ 366712 w 1796237"/>
                <a:gd name="connsiteY75" fmla="*/ 254794 h 804863"/>
                <a:gd name="connsiteX76" fmla="*/ 357187 w 1796237"/>
                <a:gd name="connsiteY76" fmla="*/ 252413 h 804863"/>
                <a:gd name="connsiteX77" fmla="*/ 292893 w 1796237"/>
                <a:gd name="connsiteY77" fmla="*/ 247650 h 804863"/>
                <a:gd name="connsiteX78" fmla="*/ 259556 w 1796237"/>
                <a:gd name="connsiteY78" fmla="*/ 245269 h 804863"/>
                <a:gd name="connsiteX79" fmla="*/ 230981 w 1796237"/>
                <a:gd name="connsiteY79" fmla="*/ 247650 h 804863"/>
                <a:gd name="connsiteX80" fmla="*/ 221456 w 1796237"/>
                <a:gd name="connsiteY80" fmla="*/ 250031 h 804863"/>
                <a:gd name="connsiteX81" fmla="*/ 138112 w 1796237"/>
                <a:gd name="connsiteY81" fmla="*/ 252413 h 804863"/>
                <a:gd name="connsiteX82" fmla="*/ 130968 w 1796237"/>
                <a:gd name="connsiteY82" fmla="*/ 254794 h 804863"/>
                <a:gd name="connsiteX83" fmla="*/ 107156 w 1796237"/>
                <a:gd name="connsiteY83" fmla="*/ 250031 h 804863"/>
                <a:gd name="connsiteX84" fmla="*/ 104775 w 1796237"/>
                <a:gd name="connsiteY84" fmla="*/ 242888 h 804863"/>
                <a:gd name="connsiteX85" fmla="*/ 97631 w 1796237"/>
                <a:gd name="connsiteY85" fmla="*/ 240506 h 804863"/>
                <a:gd name="connsiteX86" fmla="*/ 121443 w 1796237"/>
                <a:gd name="connsiteY86" fmla="*/ 238125 h 804863"/>
                <a:gd name="connsiteX87" fmla="*/ 119062 w 1796237"/>
                <a:gd name="connsiteY87" fmla="*/ 223838 h 804863"/>
                <a:gd name="connsiteX88" fmla="*/ 85725 w 1796237"/>
                <a:gd name="connsiteY88" fmla="*/ 228600 h 804863"/>
                <a:gd name="connsiteX89" fmla="*/ 35718 w 1796237"/>
                <a:gd name="connsiteY89" fmla="*/ 226219 h 804863"/>
                <a:gd name="connsiteX90" fmla="*/ 33337 w 1796237"/>
                <a:gd name="connsiteY90" fmla="*/ 211931 h 804863"/>
                <a:gd name="connsiteX91" fmla="*/ 47625 w 1796237"/>
                <a:gd name="connsiteY91" fmla="*/ 207169 h 804863"/>
                <a:gd name="connsiteX92" fmla="*/ 95250 w 1796237"/>
                <a:gd name="connsiteY92" fmla="*/ 209550 h 804863"/>
                <a:gd name="connsiteX93" fmla="*/ 180975 w 1796237"/>
                <a:gd name="connsiteY93" fmla="*/ 204788 h 804863"/>
                <a:gd name="connsiteX94" fmla="*/ 80962 w 1796237"/>
                <a:gd name="connsiteY94" fmla="*/ 197644 h 804863"/>
                <a:gd name="connsiteX95" fmla="*/ 64293 w 1796237"/>
                <a:gd name="connsiteY95" fmla="*/ 195263 h 804863"/>
                <a:gd name="connsiteX96" fmla="*/ 19050 w 1796237"/>
                <a:gd name="connsiteY96" fmla="*/ 192881 h 804863"/>
                <a:gd name="connsiteX97" fmla="*/ 9525 w 1796237"/>
                <a:gd name="connsiteY97" fmla="*/ 188119 h 804863"/>
                <a:gd name="connsiteX98" fmla="*/ 2381 w 1796237"/>
                <a:gd name="connsiteY98" fmla="*/ 185738 h 804863"/>
                <a:gd name="connsiteX99" fmla="*/ 0 w 1796237"/>
                <a:gd name="connsiteY99" fmla="*/ 178594 h 804863"/>
                <a:gd name="connsiteX100" fmla="*/ 95250 w 1796237"/>
                <a:gd name="connsiteY100" fmla="*/ 171450 h 804863"/>
                <a:gd name="connsiteX101" fmla="*/ 121443 w 1796237"/>
                <a:gd name="connsiteY101" fmla="*/ 164306 h 804863"/>
                <a:gd name="connsiteX102" fmla="*/ 142875 w 1796237"/>
                <a:gd name="connsiteY102" fmla="*/ 159544 h 804863"/>
                <a:gd name="connsiteX103" fmla="*/ 154781 w 1796237"/>
                <a:gd name="connsiteY103" fmla="*/ 157163 h 804863"/>
                <a:gd name="connsiteX104" fmla="*/ 161925 w 1796237"/>
                <a:gd name="connsiteY104" fmla="*/ 154781 h 804863"/>
                <a:gd name="connsiteX105" fmla="*/ 171450 w 1796237"/>
                <a:gd name="connsiteY105" fmla="*/ 152400 h 804863"/>
                <a:gd name="connsiteX106" fmla="*/ 178593 w 1796237"/>
                <a:gd name="connsiteY106" fmla="*/ 150019 h 804863"/>
                <a:gd name="connsiteX107" fmla="*/ 188118 w 1796237"/>
                <a:gd name="connsiteY107" fmla="*/ 147638 h 804863"/>
                <a:gd name="connsiteX108" fmla="*/ 202406 w 1796237"/>
                <a:gd name="connsiteY108" fmla="*/ 142875 h 804863"/>
                <a:gd name="connsiteX109" fmla="*/ 216693 w 1796237"/>
                <a:gd name="connsiteY109" fmla="*/ 140494 h 804863"/>
                <a:gd name="connsiteX110" fmla="*/ 230981 w 1796237"/>
                <a:gd name="connsiteY110" fmla="*/ 135731 h 804863"/>
                <a:gd name="connsiteX111" fmla="*/ 238125 w 1796237"/>
                <a:gd name="connsiteY111" fmla="*/ 133350 h 804863"/>
                <a:gd name="connsiteX112" fmla="*/ 259556 w 1796237"/>
                <a:gd name="connsiteY112" fmla="*/ 121444 h 804863"/>
                <a:gd name="connsiteX113" fmla="*/ 252412 w 1796237"/>
                <a:gd name="connsiteY113" fmla="*/ 116681 h 804863"/>
                <a:gd name="connsiteX114" fmla="*/ 238125 w 1796237"/>
                <a:gd name="connsiteY114" fmla="*/ 111919 h 804863"/>
                <a:gd name="connsiteX115" fmla="*/ 219075 w 1796237"/>
                <a:gd name="connsiteY115" fmla="*/ 114300 h 804863"/>
                <a:gd name="connsiteX116" fmla="*/ 166687 w 1796237"/>
                <a:gd name="connsiteY116" fmla="*/ 111919 h 804863"/>
                <a:gd name="connsiteX117" fmla="*/ 169068 w 1796237"/>
                <a:gd name="connsiteY117" fmla="*/ 104775 h 804863"/>
                <a:gd name="connsiteX118" fmla="*/ 176212 w 1796237"/>
                <a:gd name="connsiteY118" fmla="*/ 100013 h 804863"/>
                <a:gd name="connsiteX119" fmla="*/ 190500 w 1796237"/>
                <a:gd name="connsiteY119" fmla="*/ 95250 h 804863"/>
                <a:gd name="connsiteX120" fmla="*/ 204787 w 1796237"/>
                <a:gd name="connsiteY120" fmla="*/ 90488 h 804863"/>
                <a:gd name="connsiteX121" fmla="*/ 214312 w 1796237"/>
                <a:gd name="connsiteY121" fmla="*/ 88106 h 804863"/>
                <a:gd name="connsiteX122" fmla="*/ 261937 w 1796237"/>
                <a:gd name="connsiteY122" fmla="*/ 85725 h 804863"/>
                <a:gd name="connsiteX123" fmla="*/ 278606 w 1796237"/>
                <a:gd name="connsiteY123" fmla="*/ 83344 h 804863"/>
                <a:gd name="connsiteX124" fmla="*/ 285750 w 1796237"/>
                <a:gd name="connsiteY124" fmla="*/ 80963 h 804863"/>
                <a:gd name="connsiteX125" fmla="*/ 326231 w 1796237"/>
                <a:gd name="connsiteY125" fmla="*/ 83344 h 804863"/>
                <a:gd name="connsiteX126" fmla="*/ 342900 w 1796237"/>
                <a:gd name="connsiteY126" fmla="*/ 83344 h 804863"/>
                <a:gd name="connsiteX127" fmla="*/ 340518 w 1796237"/>
                <a:gd name="connsiteY127" fmla="*/ 76200 h 804863"/>
                <a:gd name="connsiteX128" fmla="*/ 330993 w 1796237"/>
                <a:gd name="connsiteY128" fmla="*/ 61913 h 804863"/>
                <a:gd name="connsiteX129" fmla="*/ 333375 w 1796237"/>
                <a:gd name="connsiteY129" fmla="*/ 54769 h 804863"/>
                <a:gd name="connsiteX130" fmla="*/ 369093 w 1796237"/>
                <a:gd name="connsiteY130" fmla="*/ 54769 h 804863"/>
                <a:gd name="connsiteX131" fmla="*/ 390525 w 1796237"/>
                <a:gd name="connsiteY131" fmla="*/ 61913 h 804863"/>
                <a:gd name="connsiteX132" fmla="*/ 397668 w 1796237"/>
                <a:gd name="connsiteY132" fmla="*/ 64294 h 804863"/>
                <a:gd name="connsiteX133" fmla="*/ 404812 w 1796237"/>
                <a:gd name="connsiteY133" fmla="*/ 69056 h 804863"/>
                <a:gd name="connsiteX134" fmla="*/ 428625 w 1796237"/>
                <a:gd name="connsiteY134" fmla="*/ 71438 h 804863"/>
                <a:gd name="connsiteX135" fmla="*/ 419100 w 1796237"/>
                <a:gd name="connsiteY135" fmla="*/ 66675 h 804863"/>
                <a:gd name="connsiteX136" fmla="*/ 409575 w 1796237"/>
                <a:gd name="connsiteY136" fmla="*/ 52388 h 804863"/>
                <a:gd name="connsiteX137" fmla="*/ 416718 w 1796237"/>
                <a:gd name="connsiteY137" fmla="*/ 47625 h 804863"/>
                <a:gd name="connsiteX138" fmla="*/ 426243 w 1796237"/>
                <a:gd name="connsiteY138" fmla="*/ 45244 h 804863"/>
                <a:gd name="connsiteX139" fmla="*/ 497681 w 1796237"/>
                <a:gd name="connsiteY139" fmla="*/ 42863 h 804863"/>
                <a:gd name="connsiteX140" fmla="*/ 545306 w 1796237"/>
                <a:gd name="connsiteY140" fmla="*/ 42863 h 804863"/>
                <a:gd name="connsiteX141" fmla="*/ 547687 w 1796237"/>
                <a:gd name="connsiteY141" fmla="*/ 50006 h 804863"/>
                <a:gd name="connsiteX142" fmla="*/ 545306 w 1796237"/>
                <a:gd name="connsiteY142" fmla="*/ 69056 h 804863"/>
                <a:gd name="connsiteX143" fmla="*/ 552450 w 1796237"/>
                <a:gd name="connsiteY143" fmla="*/ 73819 h 804863"/>
                <a:gd name="connsiteX144" fmla="*/ 566737 w 1796237"/>
                <a:gd name="connsiteY144" fmla="*/ 69056 h 804863"/>
                <a:gd name="connsiteX145" fmla="*/ 569118 w 1796237"/>
                <a:gd name="connsiteY145" fmla="*/ 61913 h 804863"/>
                <a:gd name="connsiteX146" fmla="*/ 573881 w 1796237"/>
                <a:gd name="connsiteY146" fmla="*/ 54769 h 804863"/>
                <a:gd name="connsiteX147" fmla="*/ 569118 w 1796237"/>
                <a:gd name="connsiteY147" fmla="*/ 45244 h 804863"/>
                <a:gd name="connsiteX148" fmla="*/ 600075 w 1796237"/>
                <a:gd name="connsiteY148" fmla="*/ 47625 h 804863"/>
                <a:gd name="connsiteX149" fmla="*/ 607218 w 1796237"/>
                <a:gd name="connsiteY149" fmla="*/ 52388 h 804863"/>
                <a:gd name="connsiteX150" fmla="*/ 621506 w 1796237"/>
                <a:gd name="connsiteY150" fmla="*/ 57150 h 804863"/>
                <a:gd name="connsiteX151" fmla="*/ 652462 w 1796237"/>
                <a:gd name="connsiteY151" fmla="*/ 54769 h 804863"/>
                <a:gd name="connsiteX152" fmla="*/ 645318 w 1796237"/>
                <a:gd name="connsiteY152" fmla="*/ 50006 h 804863"/>
                <a:gd name="connsiteX153" fmla="*/ 642937 w 1796237"/>
                <a:gd name="connsiteY153" fmla="*/ 42863 h 804863"/>
                <a:gd name="connsiteX154" fmla="*/ 695325 w 1796237"/>
                <a:gd name="connsiteY154" fmla="*/ 40481 h 804863"/>
                <a:gd name="connsiteX155" fmla="*/ 709612 w 1796237"/>
                <a:gd name="connsiteY155" fmla="*/ 42863 h 804863"/>
                <a:gd name="connsiteX156" fmla="*/ 726281 w 1796237"/>
                <a:gd name="connsiteY156" fmla="*/ 45244 h 804863"/>
                <a:gd name="connsiteX157" fmla="*/ 742950 w 1796237"/>
                <a:gd name="connsiteY157" fmla="*/ 50006 h 804863"/>
                <a:gd name="connsiteX158" fmla="*/ 757237 w 1796237"/>
                <a:gd name="connsiteY158" fmla="*/ 54769 h 804863"/>
                <a:gd name="connsiteX159" fmla="*/ 797718 w 1796237"/>
                <a:gd name="connsiteY159" fmla="*/ 57150 h 804863"/>
                <a:gd name="connsiteX160" fmla="*/ 823912 w 1796237"/>
                <a:gd name="connsiteY160" fmla="*/ 54769 h 804863"/>
                <a:gd name="connsiteX161" fmla="*/ 816768 w 1796237"/>
                <a:gd name="connsiteY161" fmla="*/ 52388 h 804863"/>
                <a:gd name="connsiteX162" fmla="*/ 781050 w 1796237"/>
                <a:gd name="connsiteY162" fmla="*/ 50006 h 804863"/>
                <a:gd name="connsiteX163" fmla="*/ 771525 w 1796237"/>
                <a:gd name="connsiteY163" fmla="*/ 47625 h 804863"/>
                <a:gd name="connsiteX164" fmla="*/ 757237 w 1796237"/>
                <a:gd name="connsiteY164" fmla="*/ 42863 h 804863"/>
                <a:gd name="connsiteX165" fmla="*/ 750093 w 1796237"/>
                <a:gd name="connsiteY165" fmla="*/ 35719 h 804863"/>
                <a:gd name="connsiteX166" fmla="*/ 752475 w 1796237"/>
                <a:gd name="connsiteY166" fmla="*/ 26194 h 804863"/>
                <a:gd name="connsiteX167" fmla="*/ 778668 w 1796237"/>
                <a:gd name="connsiteY167" fmla="*/ 19050 h 804863"/>
                <a:gd name="connsiteX168" fmla="*/ 847725 w 1796237"/>
                <a:gd name="connsiteY168" fmla="*/ 16669 h 804863"/>
                <a:gd name="connsiteX169" fmla="*/ 885825 w 1796237"/>
                <a:gd name="connsiteY169" fmla="*/ 11906 h 804863"/>
                <a:gd name="connsiteX170" fmla="*/ 969168 w 1796237"/>
                <a:gd name="connsiteY170" fmla="*/ 14288 h 804863"/>
                <a:gd name="connsiteX171" fmla="*/ 1007268 w 1796237"/>
                <a:gd name="connsiteY171" fmla="*/ 16669 h 804863"/>
                <a:gd name="connsiteX172" fmla="*/ 1019175 w 1796237"/>
                <a:gd name="connsiteY172" fmla="*/ 9525 h 804863"/>
                <a:gd name="connsiteX173" fmla="*/ 1035843 w 1796237"/>
                <a:gd name="connsiteY173" fmla="*/ 4763 h 804863"/>
                <a:gd name="connsiteX174" fmla="*/ 1052512 w 1796237"/>
                <a:gd name="connsiteY174" fmla="*/ 0 h 804863"/>
                <a:gd name="connsiteX175" fmla="*/ 1273968 w 1796237"/>
                <a:gd name="connsiteY175" fmla="*/ 2381 h 804863"/>
                <a:gd name="connsiteX176" fmla="*/ 1304925 w 1796237"/>
                <a:gd name="connsiteY176" fmla="*/ 4763 h 804863"/>
                <a:gd name="connsiteX177" fmla="*/ 1423987 w 1796237"/>
                <a:gd name="connsiteY177" fmla="*/ 7144 h 804863"/>
                <a:gd name="connsiteX178" fmla="*/ 1452562 w 1796237"/>
                <a:gd name="connsiteY178" fmla="*/ 16669 h 804863"/>
                <a:gd name="connsiteX179" fmla="*/ 1459706 w 1796237"/>
                <a:gd name="connsiteY179" fmla="*/ 19050 h 804863"/>
                <a:gd name="connsiteX180" fmla="*/ 1466850 w 1796237"/>
                <a:gd name="connsiteY180" fmla="*/ 21431 h 804863"/>
                <a:gd name="connsiteX181" fmla="*/ 1485900 w 1796237"/>
                <a:gd name="connsiteY181" fmla="*/ 26194 h 804863"/>
                <a:gd name="connsiteX182" fmla="*/ 1500187 w 1796237"/>
                <a:gd name="connsiteY182" fmla="*/ 30956 h 804863"/>
                <a:gd name="connsiteX183" fmla="*/ 1497806 w 1796237"/>
                <a:gd name="connsiteY183" fmla="*/ 38100 h 804863"/>
                <a:gd name="connsiteX184" fmla="*/ 1488281 w 1796237"/>
                <a:gd name="connsiteY184" fmla="*/ 40481 h 804863"/>
                <a:gd name="connsiteX185" fmla="*/ 1481137 w 1796237"/>
                <a:gd name="connsiteY185" fmla="*/ 42863 h 804863"/>
                <a:gd name="connsiteX186" fmla="*/ 1252537 w 1796237"/>
                <a:gd name="connsiteY186" fmla="*/ 47625 h 804863"/>
                <a:gd name="connsiteX187" fmla="*/ 1226343 w 1796237"/>
                <a:gd name="connsiteY187" fmla="*/ 50006 h 804863"/>
                <a:gd name="connsiteX188" fmla="*/ 1197768 w 1796237"/>
                <a:gd name="connsiteY188" fmla="*/ 54769 h 804863"/>
                <a:gd name="connsiteX189" fmla="*/ 1200150 w 1796237"/>
                <a:gd name="connsiteY189" fmla="*/ 69056 h 804863"/>
                <a:gd name="connsiteX190" fmla="*/ 1271587 w 1796237"/>
                <a:gd name="connsiteY190" fmla="*/ 64294 h 804863"/>
                <a:gd name="connsiteX191" fmla="*/ 1278731 w 1796237"/>
                <a:gd name="connsiteY191" fmla="*/ 59531 h 804863"/>
                <a:gd name="connsiteX192" fmla="*/ 1304925 w 1796237"/>
                <a:gd name="connsiteY192" fmla="*/ 54769 h 804863"/>
                <a:gd name="connsiteX193" fmla="*/ 1314450 w 1796237"/>
                <a:gd name="connsiteY193" fmla="*/ 52388 h 804863"/>
                <a:gd name="connsiteX194" fmla="*/ 1409700 w 1796237"/>
                <a:gd name="connsiteY194" fmla="*/ 54769 h 804863"/>
                <a:gd name="connsiteX195" fmla="*/ 1407318 w 1796237"/>
                <a:gd name="connsiteY195" fmla="*/ 61913 h 804863"/>
                <a:gd name="connsiteX196" fmla="*/ 1400175 w 1796237"/>
                <a:gd name="connsiteY196" fmla="*/ 66675 h 804863"/>
                <a:gd name="connsiteX197" fmla="*/ 1385887 w 1796237"/>
                <a:gd name="connsiteY197" fmla="*/ 71438 h 804863"/>
                <a:gd name="connsiteX198" fmla="*/ 1378743 w 1796237"/>
                <a:gd name="connsiteY198" fmla="*/ 73819 h 804863"/>
                <a:gd name="connsiteX199" fmla="*/ 1362075 w 1796237"/>
                <a:gd name="connsiteY199" fmla="*/ 76200 h 804863"/>
                <a:gd name="connsiteX200" fmla="*/ 1354931 w 1796237"/>
                <a:gd name="connsiteY200" fmla="*/ 78581 h 804863"/>
                <a:gd name="connsiteX201" fmla="*/ 1364456 w 1796237"/>
                <a:gd name="connsiteY201" fmla="*/ 80963 h 804863"/>
                <a:gd name="connsiteX202" fmla="*/ 1376362 w 1796237"/>
                <a:gd name="connsiteY202" fmla="*/ 78581 h 804863"/>
                <a:gd name="connsiteX203" fmla="*/ 1397793 w 1796237"/>
                <a:gd name="connsiteY203" fmla="*/ 76200 h 804863"/>
                <a:gd name="connsiteX204" fmla="*/ 1416843 w 1796237"/>
                <a:gd name="connsiteY204" fmla="*/ 71438 h 804863"/>
                <a:gd name="connsiteX205" fmla="*/ 1433512 w 1796237"/>
                <a:gd name="connsiteY205" fmla="*/ 66675 h 804863"/>
                <a:gd name="connsiteX206" fmla="*/ 1447800 w 1796237"/>
                <a:gd name="connsiteY206" fmla="*/ 64294 h 804863"/>
                <a:gd name="connsiteX207" fmla="*/ 1459706 w 1796237"/>
                <a:gd name="connsiteY207" fmla="*/ 61913 h 804863"/>
                <a:gd name="connsiteX208" fmla="*/ 1476375 w 1796237"/>
                <a:gd name="connsiteY208" fmla="*/ 57150 h 804863"/>
                <a:gd name="connsiteX209" fmla="*/ 1497806 w 1796237"/>
                <a:gd name="connsiteY209" fmla="*/ 54769 h 804863"/>
                <a:gd name="connsiteX210" fmla="*/ 1524000 w 1796237"/>
                <a:gd name="connsiteY210" fmla="*/ 57150 h 804863"/>
                <a:gd name="connsiteX211" fmla="*/ 1521618 w 1796237"/>
                <a:gd name="connsiteY211" fmla="*/ 69056 h 804863"/>
                <a:gd name="connsiteX212" fmla="*/ 1504950 w 1796237"/>
                <a:gd name="connsiteY212" fmla="*/ 85725 h 804863"/>
                <a:gd name="connsiteX213" fmla="*/ 1497806 w 1796237"/>
                <a:gd name="connsiteY213" fmla="*/ 90488 h 804863"/>
                <a:gd name="connsiteX214" fmla="*/ 1464468 w 1796237"/>
                <a:gd name="connsiteY214" fmla="*/ 95250 h 804863"/>
                <a:gd name="connsiteX215" fmla="*/ 1450181 w 1796237"/>
                <a:gd name="connsiteY215" fmla="*/ 100013 h 804863"/>
                <a:gd name="connsiteX216" fmla="*/ 1445418 w 1796237"/>
                <a:gd name="connsiteY216" fmla="*/ 107156 h 804863"/>
                <a:gd name="connsiteX217" fmla="*/ 1464468 w 1796237"/>
                <a:gd name="connsiteY217" fmla="*/ 104775 h 804863"/>
                <a:gd name="connsiteX218" fmla="*/ 1488281 w 1796237"/>
                <a:gd name="connsiteY218" fmla="*/ 102394 h 804863"/>
                <a:gd name="connsiteX219" fmla="*/ 1502568 w 1796237"/>
                <a:gd name="connsiteY219" fmla="*/ 97631 h 804863"/>
                <a:gd name="connsiteX220" fmla="*/ 1509712 w 1796237"/>
                <a:gd name="connsiteY220" fmla="*/ 92869 h 804863"/>
                <a:gd name="connsiteX221" fmla="*/ 1524000 w 1796237"/>
                <a:gd name="connsiteY221" fmla="*/ 88106 h 804863"/>
                <a:gd name="connsiteX222" fmla="*/ 1552575 w 1796237"/>
                <a:gd name="connsiteY222" fmla="*/ 78581 h 804863"/>
                <a:gd name="connsiteX223" fmla="*/ 1566862 w 1796237"/>
                <a:gd name="connsiteY223" fmla="*/ 73819 h 804863"/>
                <a:gd name="connsiteX224" fmla="*/ 1574006 w 1796237"/>
                <a:gd name="connsiteY224" fmla="*/ 71438 h 804863"/>
                <a:gd name="connsiteX225" fmla="*/ 1666875 w 1796237"/>
                <a:gd name="connsiteY225" fmla="*/ 66675 h 804863"/>
                <a:gd name="connsiteX226" fmla="*/ 1785937 w 1796237"/>
                <a:gd name="connsiteY226" fmla="*/ 69056 h 804863"/>
                <a:gd name="connsiteX227" fmla="*/ 1793081 w 1796237"/>
                <a:gd name="connsiteY227" fmla="*/ 78581 h 804863"/>
                <a:gd name="connsiteX228" fmla="*/ 1785937 w 1796237"/>
                <a:gd name="connsiteY228" fmla="*/ 80963 h 804863"/>
                <a:gd name="connsiteX229" fmla="*/ 1771650 w 1796237"/>
                <a:gd name="connsiteY229" fmla="*/ 88106 h 804863"/>
                <a:gd name="connsiteX230" fmla="*/ 1704975 w 1796237"/>
                <a:gd name="connsiteY230" fmla="*/ 90488 h 804863"/>
                <a:gd name="connsiteX231" fmla="*/ 1674018 w 1796237"/>
                <a:gd name="connsiteY231" fmla="*/ 97631 h 804863"/>
                <a:gd name="connsiteX232" fmla="*/ 1664493 w 1796237"/>
                <a:gd name="connsiteY232" fmla="*/ 107156 h 804863"/>
                <a:gd name="connsiteX233" fmla="*/ 1662112 w 1796237"/>
                <a:gd name="connsiteY233" fmla="*/ 114300 h 804863"/>
                <a:gd name="connsiteX234" fmla="*/ 1647825 w 1796237"/>
                <a:gd name="connsiteY234" fmla="*/ 119063 h 804863"/>
                <a:gd name="connsiteX235" fmla="*/ 1640681 w 1796237"/>
                <a:gd name="connsiteY235" fmla="*/ 123825 h 804863"/>
                <a:gd name="connsiteX236" fmla="*/ 1631156 w 1796237"/>
                <a:gd name="connsiteY236" fmla="*/ 128588 h 804863"/>
                <a:gd name="connsiteX237" fmla="*/ 1616868 w 1796237"/>
                <a:gd name="connsiteY237" fmla="*/ 133350 h 804863"/>
                <a:gd name="connsiteX238" fmla="*/ 1593056 w 1796237"/>
                <a:gd name="connsiteY238" fmla="*/ 128588 h 804863"/>
                <a:gd name="connsiteX239" fmla="*/ 1578768 w 1796237"/>
                <a:gd name="connsiteY239" fmla="*/ 121444 h 804863"/>
                <a:gd name="connsiteX240" fmla="*/ 1554956 w 1796237"/>
                <a:gd name="connsiteY240" fmla="*/ 123825 h 804863"/>
                <a:gd name="connsiteX241" fmla="*/ 1569243 w 1796237"/>
                <a:gd name="connsiteY241" fmla="*/ 133350 h 804863"/>
                <a:gd name="connsiteX242" fmla="*/ 1569243 w 1796237"/>
                <a:gd name="connsiteY242" fmla="*/ 154781 h 804863"/>
                <a:gd name="connsiteX243" fmla="*/ 1559718 w 1796237"/>
                <a:gd name="connsiteY243" fmla="*/ 157163 h 804863"/>
                <a:gd name="connsiteX244" fmla="*/ 1552575 w 1796237"/>
                <a:gd name="connsiteY244" fmla="*/ 161925 h 804863"/>
                <a:gd name="connsiteX245" fmla="*/ 1526381 w 1796237"/>
                <a:gd name="connsiteY245" fmla="*/ 164306 h 804863"/>
                <a:gd name="connsiteX246" fmla="*/ 1521618 w 1796237"/>
                <a:gd name="connsiteY246" fmla="*/ 178594 h 804863"/>
                <a:gd name="connsiteX247" fmla="*/ 1514475 w 1796237"/>
                <a:gd name="connsiteY247" fmla="*/ 185738 h 804863"/>
                <a:gd name="connsiteX248" fmla="*/ 1500187 w 1796237"/>
                <a:gd name="connsiteY248" fmla="*/ 195263 h 804863"/>
                <a:gd name="connsiteX249" fmla="*/ 1493043 w 1796237"/>
                <a:gd name="connsiteY249" fmla="*/ 200025 h 804863"/>
                <a:gd name="connsiteX250" fmla="*/ 1516856 w 1796237"/>
                <a:gd name="connsiteY250" fmla="*/ 209550 h 804863"/>
                <a:gd name="connsiteX251" fmla="*/ 1531143 w 1796237"/>
                <a:gd name="connsiteY251" fmla="*/ 200025 h 804863"/>
                <a:gd name="connsiteX252" fmla="*/ 1538287 w 1796237"/>
                <a:gd name="connsiteY252" fmla="*/ 195263 h 804863"/>
                <a:gd name="connsiteX253" fmla="*/ 1545431 w 1796237"/>
                <a:gd name="connsiteY253" fmla="*/ 190500 h 804863"/>
                <a:gd name="connsiteX254" fmla="*/ 1590675 w 1796237"/>
                <a:gd name="connsiteY254" fmla="*/ 185738 h 804863"/>
                <a:gd name="connsiteX255" fmla="*/ 1585912 w 1796237"/>
                <a:gd name="connsiteY255" fmla="*/ 192881 h 804863"/>
                <a:gd name="connsiteX256" fmla="*/ 1557337 w 1796237"/>
                <a:gd name="connsiteY256" fmla="*/ 200025 h 804863"/>
                <a:gd name="connsiteX257" fmla="*/ 1559718 w 1796237"/>
                <a:gd name="connsiteY257" fmla="*/ 207169 h 804863"/>
                <a:gd name="connsiteX258" fmla="*/ 1574006 w 1796237"/>
                <a:gd name="connsiteY258" fmla="*/ 211931 h 804863"/>
                <a:gd name="connsiteX259" fmla="*/ 1581150 w 1796237"/>
                <a:gd name="connsiteY259" fmla="*/ 214313 h 804863"/>
                <a:gd name="connsiteX260" fmla="*/ 1619250 w 1796237"/>
                <a:gd name="connsiteY260" fmla="*/ 219075 h 804863"/>
                <a:gd name="connsiteX261" fmla="*/ 1612106 w 1796237"/>
                <a:gd name="connsiteY261" fmla="*/ 226219 h 804863"/>
                <a:gd name="connsiteX262" fmla="*/ 1604962 w 1796237"/>
                <a:gd name="connsiteY262" fmla="*/ 228600 h 804863"/>
                <a:gd name="connsiteX263" fmla="*/ 1488281 w 1796237"/>
                <a:gd name="connsiteY263" fmla="*/ 230981 h 804863"/>
                <a:gd name="connsiteX264" fmla="*/ 1490662 w 1796237"/>
                <a:gd name="connsiteY264" fmla="*/ 242888 h 804863"/>
                <a:gd name="connsiteX265" fmla="*/ 1507331 w 1796237"/>
                <a:gd name="connsiteY265" fmla="*/ 250031 h 804863"/>
                <a:gd name="connsiteX266" fmla="*/ 1564481 w 1796237"/>
                <a:gd name="connsiteY266" fmla="*/ 254794 h 804863"/>
                <a:gd name="connsiteX267" fmla="*/ 1571625 w 1796237"/>
                <a:gd name="connsiteY267" fmla="*/ 257175 h 804863"/>
                <a:gd name="connsiteX268" fmla="*/ 1576387 w 1796237"/>
                <a:gd name="connsiteY268" fmla="*/ 271463 h 804863"/>
                <a:gd name="connsiteX269" fmla="*/ 1574006 w 1796237"/>
                <a:gd name="connsiteY269" fmla="*/ 278606 h 804863"/>
                <a:gd name="connsiteX270" fmla="*/ 1538287 w 1796237"/>
                <a:gd name="connsiteY270" fmla="*/ 288131 h 804863"/>
                <a:gd name="connsiteX271" fmla="*/ 1540668 w 1796237"/>
                <a:gd name="connsiteY271" fmla="*/ 295275 h 804863"/>
                <a:gd name="connsiteX272" fmla="*/ 1547812 w 1796237"/>
                <a:gd name="connsiteY272" fmla="*/ 297656 h 804863"/>
                <a:gd name="connsiteX273" fmla="*/ 1564481 w 1796237"/>
                <a:gd name="connsiteY273" fmla="*/ 300038 h 804863"/>
                <a:gd name="connsiteX274" fmla="*/ 1571625 w 1796237"/>
                <a:gd name="connsiteY274" fmla="*/ 304800 h 804863"/>
                <a:gd name="connsiteX275" fmla="*/ 1581150 w 1796237"/>
                <a:gd name="connsiteY275" fmla="*/ 319088 h 804863"/>
                <a:gd name="connsiteX276" fmla="*/ 1574006 w 1796237"/>
                <a:gd name="connsiteY276" fmla="*/ 321469 h 804863"/>
                <a:gd name="connsiteX277" fmla="*/ 1531143 w 1796237"/>
                <a:gd name="connsiteY277" fmla="*/ 323850 h 804863"/>
                <a:gd name="connsiteX278" fmla="*/ 1535906 w 1796237"/>
                <a:gd name="connsiteY278" fmla="*/ 330994 h 804863"/>
                <a:gd name="connsiteX279" fmla="*/ 1531143 w 1796237"/>
                <a:gd name="connsiteY279" fmla="*/ 338138 h 804863"/>
                <a:gd name="connsiteX280" fmla="*/ 1493043 w 1796237"/>
                <a:gd name="connsiteY280" fmla="*/ 345281 h 804863"/>
                <a:gd name="connsiteX281" fmla="*/ 1490662 w 1796237"/>
                <a:gd name="connsiteY281" fmla="*/ 354806 h 804863"/>
                <a:gd name="connsiteX282" fmla="*/ 1495425 w 1796237"/>
                <a:gd name="connsiteY282" fmla="*/ 378619 h 804863"/>
                <a:gd name="connsiteX283" fmla="*/ 1493043 w 1796237"/>
                <a:gd name="connsiteY283" fmla="*/ 385763 h 804863"/>
                <a:gd name="connsiteX284" fmla="*/ 1485900 w 1796237"/>
                <a:gd name="connsiteY284" fmla="*/ 388144 h 804863"/>
                <a:gd name="connsiteX285" fmla="*/ 1447800 w 1796237"/>
                <a:gd name="connsiteY285" fmla="*/ 385763 h 804863"/>
                <a:gd name="connsiteX286" fmla="*/ 1440656 w 1796237"/>
                <a:gd name="connsiteY286" fmla="*/ 383381 h 804863"/>
                <a:gd name="connsiteX287" fmla="*/ 1423987 w 1796237"/>
                <a:gd name="connsiteY287" fmla="*/ 373856 h 804863"/>
                <a:gd name="connsiteX288" fmla="*/ 1426368 w 1796237"/>
                <a:gd name="connsiteY288" fmla="*/ 381000 h 804863"/>
                <a:gd name="connsiteX289" fmla="*/ 1440656 w 1796237"/>
                <a:gd name="connsiteY289" fmla="*/ 388144 h 804863"/>
                <a:gd name="connsiteX290" fmla="*/ 1473993 w 1796237"/>
                <a:gd name="connsiteY290" fmla="*/ 395288 h 804863"/>
                <a:gd name="connsiteX291" fmla="*/ 1481137 w 1796237"/>
                <a:gd name="connsiteY291" fmla="*/ 397669 h 804863"/>
                <a:gd name="connsiteX292" fmla="*/ 1495425 w 1796237"/>
                <a:gd name="connsiteY292" fmla="*/ 407194 h 804863"/>
                <a:gd name="connsiteX293" fmla="*/ 1507331 w 1796237"/>
                <a:gd name="connsiteY293" fmla="*/ 428625 h 804863"/>
                <a:gd name="connsiteX294" fmla="*/ 1502568 w 1796237"/>
                <a:gd name="connsiteY294" fmla="*/ 435769 h 804863"/>
                <a:gd name="connsiteX295" fmla="*/ 1488281 w 1796237"/>
                <a:gd name="connsiteY295" fmla="*/ 440531 h 804863"/>
                <a:gd name="connsiteX296" fmla="*/ 1478756 w 1796237"/>
                <a:gd name="connsiteY296" fmla="*/ 445294 h 804863"/>
                <a:gd name="connsiteX297" fmla="*/ 1433512 w 1796237"/>
                <a:gd name="connsiteY297" fmla="*/ 435769 h 804863"/>
                <a:gd name="connsiteX298" fmla="*/ 1431131 w 1796237"/>
                <a:gd name="connsiteY298" fmla="*/ 428625 h 804863"/>
                <a:gd name="connsiteX299" fmla="*/ 1423987 w 1796237"/>
                <a:gd name="connsiteY299" fmla="*/ 423863 h 804863"/>
                <a:gd name="connsiteX300" fmla="*/ 1409700 w 1796237"/>
                <a:gd name="connsiteY300" fmla="*/ 419100 h 804863"/>
                <a:gd name="connsiteX301" fmla="*/ 1390650 w 1796237"/>
                <a:gd name="connsiteY301" fmla="*/ 428625 h 804863"/>
                <a:gd name="connsiteX302" fmla="*/ 1397793 w 1796237"/>
                <a:gd name="connsiteY302" fmla="*/ 431006 h 804863"/>
                <a:gd name="connsiteX303" fmla="*/ 1407318 w 1796237"/>
                <a:gd name="connsiteY303" fmla="*/ 433388 h 804863"/>
                <a:gd name="connsiteX304" fmla="*/ 1393031 w 1796237"/>
                <a:gd name="connsiteY304" fmla="*/ 438150 h 804863"/>
                <a:gd name="connsiteX305" fmla="*/ 1385887 w 1796237"/>
                <a:gd name="connsiteY305" fmla="*/ 442913 h 804863"/>
                <a:gd name="connsiteX306" fmla="*/ 1376362 w 1796237"/>
                <a:gd name="connsiteY306" fmla="*/ 445294 h 804863"/>
                <a:gd name="connsiteX307" fmla="*/ 1369218 w 1796237"/>
                <a:gd name="connsiteY307" fmla="*/ 447675 h 804863"/>
                <a:gd name="connsiteX308" fmla="*/ 1385887 w 1796237"/>
                <a:gd name="connsiteY308" fmla="*/ 454819 h 804863"/>
                <a:gd name="connsiteX309" fmla="*/ 1397793 w 1796237"/>
                <a:gd name="connsiteY309" fmla="*/ 452438 h 804863"/>
                <a:gd name="connsiteX310" fmla="*/ 1412081 w 1796237"/>
                <a:gd name="connsiteY310" fmla="*/ 447675 h 804863"/>
                <a:gd name="connsiteX311" fmla="*/ 1421606 w 1796237"/>
                <a:gd name="connsiteY311" fmla="*/ 445294 h 804863"/>
                <a:gd name="connsiteX312" fmla="*/ 1440656 w 1796237"/>
                <a:gd name="connsiteY312" fmla="*/ 450056 h 804863"/>
                <a:gd name="connsiteX313" fmla="*/ 1447800 w 1796237"/>
                <a:gd name="connsiteY313" fmla="*/ 454819 h 804863"/>
                <a:gd name="connsiteX314" fmla="*/ 1471612 w 1796237"/>
                <a:gd name="connsiteY314" fmla="*/ 457200 h 804863"/>
                <a:gd name="connsiteX315" fmla="*/ 1464468 w 1796237"/>
                <a:gd name="connsiteY315" fmla="*/ 459581 h 804863"/>
                <a:gd name="connsiteX316" fmla="*/ 1438275 w 1796237"/>
                <a:gd name="connsiteY316" fmla="*/ 464344 h 804863"/>
                <a:gd name="connsiteX317" fmla="*/ 1423987 w 1796237"/>
                <a:gd name="connsiteY317" fmla="*/ 473869 h 804863"/>
                <a:gd name="connsiteX318" fmla="*/ 1419225 w 1796237"/>
                <a:gd name="connsiteY318" fmla="*/ 481013 h 804863"/>
                <a:gd name="connsiteX319" fmla="*/ 1404937 w 1796237"/>
                <a:gd name="connsiteY319" fmla="*/ 485775 h 804863"/>
                <a:gd name="connsiteX320" fmla="*/ 1395412 w 1796237"/>
                <a:gd name="connsiteY320" fmla="*/ 490538 h 804863"/>
                <a:gd name="connsiteX321" fmla="*/ 1393031 w 1796237"/>
                <a:gd name="connsiteY321" fmla="*/ 497681 h 804863"/>
                <a:gd name="connsiteX322" fmla="*/ 1378743 w 1796237"/>
                <a:gd name="connsiteY322" fmla="*/ 504825 h 804863"/>
                <a:gd name="connsiteX323" fmla="*/ 1371600 w 1796237"/>
                <a:gd name="connsiteY323" fmla="*/ 509588 h 804863"/>
                <a:gd name="connsiteX324" fmla="*/ 1364456 w 1796237"/>
                <a:gd name="connsiteY324" fmla="*/ 511969 h 804863"/>
                <a:gd name="connsiteX325" fmla="*/ 1283493 w 1796237"/>
                <a:gd name="connsiteY325" fmla="*/ 516731 h 804863"/>
                <a:gd name="connsiteX326" fmla="*/ 1259681 w 1796237"/>
                <a:gd name="connsiteY326" fmla="*/ 521494 h 804863"/>
                <a:gd name="connsiteX327" fmla="*/ 1252537 w 1796237"/>
                <a:gd name="connsiteY327" fmla="*/ 523875 h 804863"/>
                <a:gd name="connsiteX328" fmla="*/ 1231106 w 1796237"/>
                <a:gd name="connsiteY328" fmla="*/ 526256 h 804863"/>
                <a:gd name="connsiteX329" fmla="*/ 1209675 w 1796237"/>
                <a:gd name="connsiteY329" fmla="*/ 519113 h 804863"/>
                <a:gd name="connsiteX330" fmla="*/ 1204912 w 1796237"/>
                <a:gd name="connsiteY330" fmla="*/ 511969 h 804863"/>
                <a:gd name="connsiteX331" fmla="*/ 1190625 w 1796237"/>
                <a:gd name="connsiteY331" fmla="*/ 507206 h 804863"/>
                <a:gd name="connsiteX332" fmla="*/ 1193006 w 1796237"/>
                <a:gd name="connsiteY332" fmla="*/ 516731 h 804863"/>
                <a:gd name="connsiteX333" fmla="*/ 1193006 w 1796237"/>
                <a:gd name="connsiteY333" fmla="*/ 531019 h 804863"/>
                <a:gd name="connsiteX334" fmla="*/ 1185862 w 1796237"/>
                <a:gd name="connsiteY334" fmla="*/ 533400 h 804863"/>
                <a:gd name="connsiteX335" fmla="*/ 1178718 w 1796237"/>
                <a:gd name="connsiteY335" fmla="*/ 538163 h 804863"/>
                <a:gd name="connsiteX336" fmla="*/ 1164431 w 1796237"/>
                <a:gd name="connsiteY336" fmla="*/ 542925 h 804863"/>
                <a:gd name="connsiteX337" fmla="*/ 1145381 w 1796237"/>
                <a:gd name="connsiteY337" fmla="*/ 547688 h 804863"/>
                <a:gd name="connsiteX338" fmla="*/ 1143000 w 1796237"/>
                <a:gd name="connsiteY338" fmla="*/ 554831 h 804863"/>
                <a:gd name="connsiteX339" fmla="*/ 1126331 w 1796237"/>
                <a:gd name="connsiteY339" fmla="*/ 576263 h 804863"/>
                <a:gd name="connsiteX340" fmla="*/ 1119187 w 1796237"/>
                <a:gd name="connsiteY340" fmla="*/ 581025 h 804863"/>
                <a:gd name="connsiteX341" fmla="*/ 1104900 w 1796237"/>
                <a:gd name="connsiteY341" fmla="*/ 585788 h 804863"/>
                <a:gd name="connsiteX342" fmla="*/ 1097756 w 1796237"/>
                <a:gd name="connsiteY342" fmla="*/ 588169 h 804863"/>
                <a:gd name="connsiteX343" fmla="*/ 1062037 w 1796237"/>
                <a:gd name="connsiteY343" fmla="*/ 592931 h 804863"/>
                <a:gd name="connsiteX344" fmla="*/ 1016793 w 1796237"/>
                <a:gd name="connsiteY344" fmla="*/ 597694 h 804863"/>
                <a:gd name="connsiteX345" fmla="*/ 1014412 w 1796237"/>
                <a:gd name="connsiteY345" fmla="*/ 604838 h 804863"/>
                <a:gd name="connsiteX346" fmla="*/ 1000125 w 1796237"/>
                <a:gd name="connsiteY346" fmla="*/ 609600 h 804863"/>
                <a:gd name="connsiteX347" fmla="*/ 969168 w 1796237"/>
                <a:gd name="connsiteY347" fmla="*/ 614363 h 804863"/>
                <a:gd name="connsiteX348" fmla="*/ 959643 w 1796237"/>
                <a:gd name="connsiteY348" fmla="*/ 616744 h 804863"/>
                <a:gd name="connsiteX349" fmla="*/ 954881 w 1796237"/>
                <a:gd name="connsiteY349" fmla="*/ 631031 h 804863"/>
                <a:gd name="connsiteX350" fmla="*/ 950118 w 1796237"/>
                <a:gd name="connsiteY350" fmla="*/ 638175 h 804863"/>
                <a:gd name="connsiteX351" fmla="*/ 942975 w 1796237"/>
                <a:gd name="connsiteY351" fmla="*/ 652463 h 804863"/>
                <a:gd name="connsiteX352" fmla="*/ 933450 w 1796237"/>
                <a:gd name="connsiteY352" fmla="*/ 657225 h 804863"/>
                <a:gd name="connsiteX353" fmla="*/ 926306 w 1796237"/>
                <a:gd name="connsiteY353" fmla="*/ 664369 h 804863"/>
                <a:gd name="connsiteX354" fmla="*/ 923925 w 1796237"/>
                <a:gd name="connsiteY354" fmla="*/ 671513 h 804863"/>
                <a:gd name="connsiteX355" fmla="*/ 921543 w 1796237"/>
                <a:gd name="connsiteY355" fmla="*/ 700088 h 804863"/>
                <a:gd name="connsiteX356" fmla="*/ 904875 w 1796237"/>
                <a:gd name="connsiteY356" fmla="*/ 721519 h 804863"/>
                <a:gd name="connsiteX357" fmla="*/ 890587 w 1796237"/>
                <a:gd name="connsiteY357" fmla="*/ 731044 h 804863"/>
                <a:gd name="connsiteX358" fmla="*/ 883443 w 1796237"/>
                <a:gd name="connsiteY358" fmla="*/ 745331 h 804863"/>
                <a:gd name="connsiteX359" fmla="*/ 878681 w 1796237"/>
                <a:gd name="connsiteY359" fmla="*/ 778669 h 804863"/>
                <a:gd name="connsiteX360" fmla="*/ 876300 w 1796237"/>
                <a:gd name="connsiteY360" fmla="*/ 785813 h 804863"/>
                <a:gd name="connsiteX361" fmla="*/ 857250 w 1796237"/>
                <a:gd name="connsiteY361" fmla="*/ 797719 h 804863"/>
                <a:gd name="connsiteX362" fmla="*/ 850106 w 1796237"/>
                <a:gd name="connsiteY362" fmla="*/ 800100 h 804863"/>
                <a:gd name="connsiteX363" fmla="*/ 845343 w 1796237"/>
                <a:gd name="connsiteY363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796237" h="804863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9" name="任意多边形 1178"/>
            <p:cNvSpPr/>
            <p:nvPr>
              <p:custDataLst>
                <p:tags r:id="rId90"/>
              </p:custDataLst>
            </p:nvPr>
          </p:nvSpPr>
          <p:spPr>
            <a:xfrm>
              <a:off x="10097300" y="1200913"/>
              <a:ext cx="72567" cy="54236"/>
            </a:xfrm>
            <a:custGeom>
              <a:avLst/>
              <a:gdLst>
                <a:gd name="connsiteX0" fmla="*/ 90488 w 109594"/>
                <a:gd name="connsiteY0" fmla="*/ 40481 h 43452"/>
                <a:gd name="connsiteX1" fmla="*/ 90488 w 109594"/>
                <a:gd name="connsiteY1" fmla="*/ 40481 h 43452"/>
                <a:gd name="connsiteX2" fmla="*/ 23813 w 109594"/>
                <a:gd name="connsiteY2" fmla="*/ 40481 h 43452"/>
                <a:gd name="connsiteX3" fmla="*/ 16669 w 109594"/>
                <a:gd name="connsiteY3" fmla="*/ 35718 h 43452"/>
                <a:gd name="connsiteX4" fmla="*/ 0 w 109594"/>
                <a:gd name="connsiteY4" fmla="*/ 23812 h 43452"/>
                <a:gd name="connsiteX5" fmla="*/ 9525 w 109594"/>
                <a:gd name="connsiteY5" fmla="*/ 11906 h 43452"/>
                <a:gd name="connsiteX6" fmla="*/ 21432 w 109594"/>
                <a:gd name="connsiteY6" fmla="*/ 0 h 43452"/>
                <a:gd name="connsiteX7" fmla="*/ 90488 w 109594"/>
                <a:gd name="connsiteY7" fmla="*/ 2381 h 43452"/>
                <a:gd name="connsiteX8" fmla="*/ 104775 w 109594"/>
                <a:gd name="connsiteY8" fmla="*/ 11906 h 43452"/>
                <a:gd name="connsiteX9" fmla="*/ 109538 w 109594"/>
                <a:gd name="connsiteY9" fmla="*/ 19050 h 43452"/>
                <a:gd name="connsiteX10" fmla="*/ 102394 w 109594"/>
                <a:gd name="connsiteY10" fmla="*/ 23812 h 43452"/>
                <a:gd name="connsiteX11" fmla="*/ 85725 w 109594"/>
                <a:gd name="connsiteY11" fmla="*/ 30956 h 43452"/>
                <a:gd name="connsiteX12" fmla="*/ 90488 w 109594"/>
                <a:gd name="connsiteY12" fmla="*/ 40481 h 4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594" h="43452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0" name="任意多边形 1179"/>
            <p:cNvSpPr/>
            <p:nvPr>
              <p:custDataLst>
                <p:tags r:id="rId91"/>
              </p:custDataLst>
            </p:nvPr>
          </p:nvSpPr>
          <p:spPr>
            <a:xfrm>
              <a:off x="10705922" y="1382223"/>
              <a:ext cx="208130" cy="136724"/>
            </a:xfrm>
            <a:custGeom>
              <a:avLst/>
              <a:gdLst>
                <a:gd name="connsiteX0" fmla="*/ 61912 w 314325"/>
                <a:gd name="connsiteY0" fmla="*/ 35719 h 109537"/>
                <a:gd name="connsiteX1" fmla="*/ 61912 w 314325"/>
                <a:gd name="connsiteY1" fmla="*/ 35719 h 109537"/>
                <a:gd name="connsiteX2" fmla="*/ 40481 w 314325"/>
                <a:gd name="connsiteY2" fmla="*/ 33337 h 109537"/>
                <a:gd name="connsiteX3" fmla="*/ 26194 w 314325"/>
                <a:gd name="connsiteY3" fmla="*/ 28575 h 109537"/>
                <a:gd name="connsiteX4" fmla="*/ 16669 w 314325"/>
                <a:gd name="connsiteY4" fmla="*/ 30956 h 109537"/>
                <a:gd name="connsiteX5" fmla="*/ 9525 w 314325"/>
                <a:gd name="connsiteY5" fmla="*/ 35719 h 109537"/>
                <a:gd name="connsiteX6" fmla="*/ 0 w 314325"/>
                <a:gd name="connsiteY6" fmla="*/ 33337 h 109537"/>
                <a:gd name="connsiteX7" fmla="*/ 23812 w 314325"/>
                <a:gd name="connsiteY7" fmla="*/ 23812 h 109537"/>
                <a:gd name="connsiteX8" fmla="*/ 30956 w 314325"/>
                <a:gd name="connsiteY8" fmla="*/ 16669 h 109537"/>
                <a:gd name="connsiteX9" fmla="*/ 33337 w 314325"/>
                <a:gd name="connsiteY9" fmla="*/ 2381 h 109537"/>
                <a:gd name="connsiteX10" fmla="*/ 40481 w 314325"/>
                <a:gd name="connsiteY10" fmla="*/ 0 h 109537"/>
                <a:gd name="connsiteX11" fmla="*/ 57150 w 314325"/>
                <a:gd name="connsiteY11" fmla="*/ 2381 h 109537"/>
                <a:gd name="connsiteX12" fmla="*/ 71437 w 314325"/>
                <a:gd name="connsiteY12" fmla="*/ 7144 h 109537"/>
                <a:gd name="connsiteX13" fmla="*/ 78581 w 314325"/>
                <a:gd name="connsiteY13" fmla="*/ 9525 h 109537"/>
                <a:gd name="connsiteX14" fmla="*/ 85725 w 314325"/>
                <a:gd name="connsiteY14" fmla="*/ 14287 h 109537"/>
                <a:gd name="connsiteX15" fmla="*/ 92869 w 314325"/>
                <a:gd name="connsiteY15" fmla="*/ 28575 h 109537"/>
                <a:gd name="connsiteX16" fmla="*/ 97631 w 314325"/>
                <a:gd name="connsiteY16" fmla="*/ 35719 h 109537"/>
                <a:gd name="connsiteX17" fmla="*/ 119062 w 314325"/>
                <a:gd name="connsiteY17" fmla="*/ 28575 h 109537"/>
                <a:gd name="connsiteX18" fmla="*/ 123825 w 314325"/>
                <a:gd name="connsiteY18" fmla="*/ 21431 h 109537"/>
                <a:gd name="connsiteX19" fmla="*/ 126206 w 314325"/>
                <a:gd name="connsiteY19" fmla="*/ 14287 h 109537"/>
                <a:gd name="connsiteX20" fmla="*/ 140494 w 314325"/>
                <a:gd name="connsiteY20" fmla="*/ 16669 h 109537"/>
                <a:gd name="connsiteX21" fmla="*/ 169069 w 314325"/>
                <a:gd name="connsiteY21" fmla="*/ 14287 h 109537"/>
                <a:gd name="connsiteX22" fmla="*/ 178594 w 314325"/>
                <a:gd name="connsiteY22" fmla="*/ 11906 h 109537"/>
                <a:gd name="connsiteX23" fmla="*/ 226219 w 314325"/>
                <a:gd name="connsiteY23" fmla="*/ 7144 h 109537"/>
                <a:gd name="connsiteX24" fmla="*/ 257175 w 314325"/>
                <a:gd name="connsiteY24" fmla="*/ 4762 h 109537"/>
                <a:gd name="connsiteX25" fmla="*/ 264319 w 314325"/>
                <a:gd name="connsiteY25" fmla="*/ 9525 h 109537"/>
                <a:gd name="connsiteX26" fmla="*/ 271462 w 314325"/>
                <a:gd name="connsiteY26" fmla="*/ 11906 h 109537"/>
                <a:gd name="connsiteX27" fmla="*/ 285750 w 314325"/>
                <a:gd name="connsiteY27" fmla="*/ 23812 h 109537"/>
                <a:gd name="connsiteX28" fmla="*/ 300037 w 314325"/>
                <a:gd name="connsiteY28" fmla="*/ 28575 h 109537"/>
                <a:gd name="connsiteX29" fmla="*/ 314325 w 314325"/>
                <a:gd name="connsiteY29" fmla="*/ 35719 h 109537"/>
                <a:gd name="connsiteX30" fmla="*/ 304800 w 314325"/>
                <a:gd name="connsiteY30" fmla="*/ 57150 h 109537"/>
                <a:gd name="connsiteX31" fmla="*/ 290512 w 314325"/>
                <a:gd name="connsiteY31" fmla="*/ 61912 h 109537"/>
                <a:gd name="connsiteX32" fmla="*/ 276225 w 314325"/>
                <a:gd name="connsiteY32" fmla="*/ 69056 h 109537"/>
                <a:gd name="connsiteX33" fmla="*/ 269081 w 314325"/>
                <a:gd name="connsiteY33" fmla="*/ 73819 h 109537"/>
                <a:gd name="connsiteX34" fmla="*/ 254794 w 314325"/>
                <a:gd name="connsiteY34" fmla="*/ 78581 h 109537"/>
                <a:gd name="connsiteX35" fmla="*/ 247650 w 314325"/>
                <a:gd name="connsiteY35" fmla="*/ 83344 h 109537"/>
                <a:gd name="connsiteX36" fmla="*/ 233362 w 314325"/>
                <a:gd name="connsiteY36" fmla="*/ 88106 h 109537"/>
                <a:gd name="connsiteX37" fmla="*/ 185737 w 314325"/>
                <a:gd name="connsiteY37" fmla="*/ 92869 h 109537"/>
                <a:gd name="connsiteX38" fmla="*/ 178594 w 314325"/>
                <a:gd name="connsiteY38" fmla="*/ 100012 h 109537"/>
                <a:gd name="connsiteX39" fmla="*/ 169069 w 314325"/>
                <a:gd name="connsiteY39" fmla="*/ 102394 h 109537"/>
                <a:gd name="connsiteX40" fmla="*/ 154781 w 314325"/>
                <a:gd name="connsiteY40" fmla="*/ 107156 h 109537"/>
                <a:gd name="connsiteX41" fmla="*/ 147637 w 314325"/>
                <a:gd name="connsiteY41" fmla="*/ 109537 h 109537"/>
                <a:gd name="connsiteX42" fmla="*/ 128587 w 314325"/>
                <a:gd name="connsiteY42" fmla="*/ 107156 h 109537"/>
                <a:gd name="connsiteX43" fmla="*/ 121444 w 314325"/>
                <a:gd name="connsiteY43" fmla="*/ 102394 h 109537"/>
                <a:gd name="connsiteX44" fmla="*/ 114300 w 314325"/>
                <a:gd name="connsiteY44" fmla="*/ 100012 h 109537"/>
                <a:gd name="connsiteX45" fmla="*/ 92869 w 314325"/>
                <a:gd name="connsiteY45" fmla="*/ 90487 h 109537"/>
                <a:gd name="connsiteX46" fmla="*/ 59531 w 314325"/>
                <a:gd name="connsiteY46" fmla="*/ 88106 h 109537"/>
                <a:gd name="connsiteX47" fmla="*/ 47625 w 314325"/>
                <a:gd name="connsiteY47" fmla="*/ 76200 h 109537"/>
                <a:gd name="connsiteX48" fmla="*/ 54769 w 314325"/>
                <a:gd name="connsiteY48" fmla="*/ 73819 h 109537"/>
                <a:gd name="connsiteX49" fmla="*/ 76200 w 314325"/>
                <a:gd name="connsiteY49" fmla="*/ 71437 h 109537"/>
                <a:gd name="connsiteX50" fmla="*/ 69056 w 314325"/>
                <a:gd name="connsiteY50" fmla="*/ 57150 h 109537"/>
                <a:gd name="connsiteX51" fmla="*/ 61912 w 314325"/>
                <a:gd name="connsiteY51" fmla="*/ 52387 h 109537"/>
                <a:gd name="connsiteX52" fmla="*/ 54769 w 314325"/>
                <a:gd name="connsiteY52" fmla="*/ 54769 h 109537"/>
                <a:gd name="connsiteX53" fmla="*/ 47625 w 314325"/>
                <a:gd name="connsiteY53" fmla="*/ 59531 h 109537"/>
                <a:gd name="connsiteX54" fmla="*/ 2381 w 314325"/>
                <a:gd name="connsiteY54" fmla="*/ 57150 h 109537"/>
                <a:gd name="connsiteX55" fmla="*/ 4762 w 314325"/>
                <a:gd name="connsiteY55" fmla="*/ 47625 h 109537"/>
                <a:gd name="connsiteX56" fmla="*/ 19050 w 314325"/>
                <a:gd name="connsiteY56" fmla="*/ 40481 h 109537"/>
                <a:gd name="connsiteX57" fmla="*/ 61912 w 314325"/>
                <a:gd name="connsiteY57" fmla="*/ 3571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4325" h="109537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1" name="任意多边形 1180"/>
            <p:cNvSpPr/>
            <p:nvPr>
              <p:custDataLst>
                <p:tags r:id="rId92"/>
              </p:custDataLst>
            </p:nvPr>
          </p:nvSpPr>
          <p:spPr>
            <a:xfrm>
              <a:off x="9428800" y="3187454"/>
              <a:ext cx="309598" cy="148614"/>
            </a:xfrm>
            <a:custGeom>
              <a:avLst/>
              <a:gdLst>
                <a:gd name="connsiteX0" fmla="*/ 39111 w 305811"/>
                <a:gd name="connsiteY0" fmla="*/ 33338 h 119063"/>
                <a:gd name="connsiteX1" fmla="*/ 39111 w 305811"/>
                <a:gd name="connsiteY1" fmla="*/ 33338 h 119063"/>
                <a:gd name="connsiteX2" fmla="*/ 1011 w 305811"/>
                <a:gd name="connsiteY2" fmla="*/ 19050 h 119063"/>
                <a:gd name="connsiteX3" fmla="*/ 10536 w 305811"/>
                <a:gd name="connsiteY3" fmla="*/ 4763 h 119063"/>
                <a:gd name="connsiteX4" fmla="*/ 24824 w 305811"/>
                <a:gd name="connsiteY4" fmla="*/ 0 h 119063"/>
                <a:gd name="connsiteX5" fmla="*/ 134361 w 305811"/>
                <a:gd name="connsiteY5" fmla="*/ 4763 h 119063"/>
                <a:gd name="connsiteX6" fmla="*/ 148649 w 305811"/>
                <a:gd name="connsiteY6" fmla="*/ 9525 h 119063"/>
                <a:gd name="connsiteX7" fmla="*/ 177224 w 305811"/>
                <a:gd name="connsiteY7" fmla="*/ 28575 h 119063"/>
                <a:gd name="connsiteX8" fmla="*/ 205799 w 305811"/>
                <a:gd name="connsiteY8" fmla="*/ 38100 h 119063"/>
                <a:gd name="connsiteX9" fmla="*/ 234374 w 305811"/>
                <a:gd name="connsiteY9" fmla="*/ 57150 h 119063"/>
                <a:gd name="connsiteX10" fmla="*/ 262949 w 305811"/>
                <a:gd name="connsiteY10" fmla="*/ 66675 h 119063"/>
                <a:gd name="connsiteX11" fmla="*/ 291524 w 305811"/>
                <a:gd name="connsiteY11" fmla="*/ 80963 h 119063"/>
                <a:gd name="connsiteX12" fmla="*/ 305811 w 305811"/>
                <a:gd name="connsiteY12" fmla="*/ 90488 h 119063"/>
                <a:gd name="connsiteX13" fmla="*/ 301049 w 305811"/>
                <a:gd name="connsiteY13" fmla="*/ 104775 h 119063"/>
                <a:gd name="connsiteX14" fmla="*/ 286761 w 305811"/>
                <a:gd name="connsiteY14" fmla="*/ 109538 h 119063"/>
                <a:gd name="connsiteX15" fmla="*/ 253424 w 305811"/>
                <a:gd name="connsiteY15" fmla="*/ 119063 h 119063"/>
                <a:gd name="connsiteX16" fmla="*/ 205799 w 305811"/>
                <a:gd name="connsiteY16" fmla="*/ 114300 h 119063"/>
                <a:gd name="connsiteX17" fmla="*/ 201036 w 305811"/>
                <a:gd name="connsiteY17" fmla="*/ 100013 h 119063"/>
                <a:gd name="connsiteX18" fmla="*/ 215324 w 305811"/>
                <a:gd name="connsiteY18" fmla="*/ 95250 h 119063"/>
                <a:gd name="connsiteX19" fmla="*/ 205799 w 305811"/>
                <a:gd name="connsiteY19" fmla="*/ 80963 h 119063"/>
                <a:gd name="connsiteX20" fmla="*/ 177224 w 305811"/>
                <a:gd name="connsiteY20" fmla="*/ 71438 h 119063"/>
                <a:gd name="connsiteX21" fmla="*/ 148649 w 305811"/>
                <a:gd name="connsiteY21" fmla="*/ 52388 h 119063"/>
                <a:gd name="connsiteX22" fmla="*/ 105786 w 305811"/>
                <a:gd name="connsiteY22" fmla="*/ 38100 h 119063"/>
                <a:gd name="connsiteX23" fmla="*/ 91499 w 305811"/>
                <a:gd name="connsiteY23" fmla="*/ 33338 h 119063"/>
                <a:gd name="connsiteX24" fmla="*/ 77211 w 305811"/>
                <a:gd name="connsiteY24" fmla="*/ 28575 h 119063"/>
                <a:gd name="connsiteX25" fmla="*/ 48636 w 305811"/>
                <a:gd name="connsiteY25" fmla="*/ 33338 h 119063"/>
                <a:gd name="connsiteX26" fmla="*/ 39111 w 305811"/>
                <a:gd name="connsiteY26" fmla="*/ 33338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811" h="119063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2" name="任意多边形 1181"/>
            <p:cNvSpPr/>
            <p:nvPr>
              <p:custDataLst>
                <p:tags r:id="rId93"/>
              </p:custDataLst>
            </p:nvPr>
          </p:nvSpPr>
          <p:spPr>
            <a:xfrm>
              <a:off x="9737539" y="3312306"/>
              <a:ext cx="174632" cy="95115"/>
            </a:xfrm>
            <a:custGeom>
              <a:avLst/>
              <a:gdLst>
                <a:gd name="connsiteX0" fmla="*/ 77048 w 172496"/>
                <a:gd name="connsiteY0" fmla="*/ 71437 h 76200"/>
                <a:gd name="connsiteX1" fmla="*/ 77048 w 172496"/>
                <a:gd name="connsiteY1" fmla="*/ 71437 h 76200"/>
                <a:gd name="connsiteX2" fmla="*/ 15136 w 172496"/>
                <a:gd name="connsiteY2" fmla="*/ 66675 h 76200"/>
                <a:gd name="connsiteX3" fmla="*/ 848 w 172496"/>
                <a:gd name="connsiteY3" fmla="*/ 61912 h 76200"/>
                <a:gd name="connsiteX4" fmla="*/ 5611 w 172496"/>
                <a:gd name="connsiteY4" fmla="*/ 47625 h 76200"/>
                <a:gd name="connsiteX5" fmla="*/ 43711 w 172496"/>
                <a:gd name="connsiteY5" fmla="*/ 42862 h 76200"/>
                <a:gd name="connsiteX6" fmla="*/ 38948 w 172496"/>
                <a:gd name="connsiteY6" fmla="*/ 9525 h 76200"/>
                <a:gd name="connsiteX7" fmla="*/ 38948 w 172496"/>
                <a:gd name="connsiteY7" fmla="*/ 0 h 76200"/>
                <a:gd name="connsiteX8" fmla="*/ 67523 w 172496"/>
                <a:gd name="connsiteY8" fmla="*/ 9525 h 76200"/>
                <a:gd name="connsiteX9" fmla="*/ 134198 w 172496"/>
                <a:gd name="connsiteY9" fmla="*/ 23812 h 76200"/>
                <a:gd name="connsiteX10" fmla="*/ 162773 w 172496"/>
                <a:gd name="connsiteY10" fmla="*/ 33337 h 76200"/>
                <a:gd name="connsiteX11" fmla="*/ 167536 w 172496"/>
                <a:gd name="connsiteY11" fmla="*/ 76200 h 76200"/>
                <a:gd name="connsiteX12" fmla="*/ 138961 w 172496"/>
                <a:gd name="connsiteY12" fmla="*/ 71437 h 76200"/>
                <a:gd name="connsiteX13" fmla="*/ 77048 w 172496"/>
                <a:gd name="connsiteY1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96" h="76200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3" name="任意多边形 1182"/>
            <p:cNvSpPr/>
            <p:nvPr>
              <p:custDataLst>
                <p:tags r:id="rId94"/>
              </p:custDataLst>
            </p:nvPr>
          </p:nvSpPr>
          <p:spPr>
            <a:xfrm>
              <a:off x="9616101" y="3382412"/>
              <a:ext cx="59618" cy="31616"/>
            </a:xfrm>
            <a:custGeom>
              <a:avLst/>
              <a:gdLst>
                <a:gd name="connsiteX0" fmla="*/ 49364 w 58889"/>
                <a:gd name="connsiteY0" fmla="*/ 24808 h 25329"/>
                <a:gd name="connsiteX1" fmla="*/ 49364 w 58889"/>
                <a:gd name="connsiteY1" fmla="*/ 24808 h 25329"/>
                <a:gd name="connsiteX2" fmla="*/ 1739 w 58889"/>
                <a:gd name="connsiteY2" fmla="*/ 20046 h 25329"/>
                <a:gd name="connsiteX3" fmla="*/ 16026 w 58889"/>
                <a:gd name="connsiteY3" fmla="*/ 996 h 25329"/>
                <a:gd name="connsiteX4" fmla="*/ 58889 w 58889"/>
                <a:gd name="connsiteY4" fmla="*/ 5758 h 25329"/>
                <a:gd name="connsiteX5" fmla="*/ 49364 w 58889"/>
                <a:gd name="connsiteY5" fmla="*/ 24808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89" h="2532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" name="Google Shape;952;p26"/>
          <p:cNvSpPr/>
          <p:nvPr/>
        </p:nvSpPr>
        <p:spPr>
          <a:xfrm>
            <a:off x="5049520" y="205930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52;p26"/>
          <p:cNvSpPr/>
          <p:nvPr/>
        </p:nvSpPr>
        <p:spPr>
          <a:xfrm>
            <a:off x="4658360" y="414401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52;p26"/>
          <p:cNvSpPr/>
          <p:nvPr/>
        </p:nvSpPr>
        <p:spPr>
          <a:xfrm>
            <a:off x="4194810" y="3273425"/>
            <a:ext cx="271145" cy="42291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52;p26"/>
          <p:cNvSpPr/>
          <p:nvPr/>
        </p:nvSpPr>
        <p:spPr>
          <a:xfrm>
            <a:off x="4453255" y="3273425"/>
            <a:ext cx="271145" cy="42291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6" name="Google Shape;952;p26"/>
          <p:cNvSpPr/>
          <p:nvPr/>
        </p:nvSpPr>
        <p:spPr>
          <a:xfrm>
            <a:off x="4082415" y="304038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52;p26"/>
          <p:cNvSpPr/>
          <p:nvPr/>
        </p:nvSpPr>
        <p:spPr>
          <a:xfrm>
            <a:off x="4300220" y="392620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52;p26"/>
          <p:cNvSpPr/>
          <p:nvPr/>
        </p:nvSpPr>
        <p:spPr>
          <a:xfrm>
            <a:off x="4327525" y="333057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52;p26"/>
          <p:cNvSpPr/>
          <p:nvPr/>
        </p:nvSpPr>
        <p:spPr>
          <a:xfrm>
            <a:off x="4236720" y="385127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52;p26"/>
          <p:cNvSpPr/>
          <p:nvPr/>
        </p:nvSpPr>
        <p:spPr>
          <a:xfrm>
            <a:off x="2505710" y="181864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2" name="Google Shape;952;p26"/>
          <p:cNvSpPr/>
          <p:nvPr/>
        </p:nvSpPr>
        <p:spPr>
          <a:xfrm>
            <a:off x="2416810" y="275463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52;p26"/>
          <p:cNvSpPr/>
          <p:nvPr/>
        </p:nvSpPr>
        <p:spPr>
          <a:xfrm>
            <a:off x="2118360" y="489204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4" name="Google Shape;952;p26"/>
          <p:cNvSpPr/>
          <p:nvPr/>
        </p:nvSpPr>
        <p:spPr>
          <a:xfrm>
            <a:off x="3442970" y="286194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5" name="Google Shape;952;p26"/>
          <p:cNvSpPr/>
          <p:nvPr/>
        </p:nvSpPr>
        <p:spPr>
          <a:xfrm>
            <a:off x="2764155" y="257175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6" name="Google Shape;952;p26"/>
          <p:cNvSpPr/>
          <p:nvPr/>
        </p:nvSpPr>
        <p:spPr>
          <a:xfrm>
            <a:off x="2651125" y="274891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7" name="Google Shape;952;p26"/>
          <p:cNvSpPr/>
          <p:nvPr/>
        </p:nvSpPr>
        <p:spPr>
          <a:xfrm>
            <a:off x="2715260" y="286512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8" name="Google Shape;952;p26"/>
          <p:cNvSpPr/>
          <p:nvPr/>
        </p:nvSpPr>
        <p:spPr>
          <a:xfrm>
            <a:off x="1173480" y="367538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9" name="Google Shape;952;p26"/>
          <p:cNvSpPr/>
          <p:nvPr/>
        </p:nvSpPr>
        <p:spPr>
          <a:xfrm>
            <a:off x="875030" y="377952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50" name="Google Shape;952;p26"/>
          <p:cNvSpPr/>
          <p:nvPr/>
        </p:nvSpPr>
        <p:spPr>
          <a:xfrm>
            <a:off x="2465705" y="169291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51" name="Google Shape;952;p26"/>
          <p:cNvSpPr/>
          <p:nvPr/>
        </p:nvSpPr>
        <p:spPr>
          <a:xfrm>
            <a:off x="3239135" y="252793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52" name="Google Shape;952;p26"/>
          <p:cNvSpPr/>
          <p:nvPr/>
        </p:nvSpPr>
        <p:spPr>
          <a:xfrm>
            <a:off x="3860165" y="2861945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53" name="Google Shape;952;p26"/>
          <p:cNvSpPr/>
          <p:nvPr/>
        </p:nvSpPr>
        <p:spPr>
          <a:xfrm>
            <a:off x="3144520" y="2571750"/>
            <a:ext cx="298450" cy="4686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55" name="矩形 54"/>
          <p:cNvSpPr/>
          <p:nvPr/>
        </p:nvSpPr>
        <p:spPr>
          <a:xfrm>
            <a:off x="7265670" y="1141730"/>
            <a:ext cx="3654425" cy="475869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7307968" y="1301267"/>
            <a:ext cx="3645528" cy="4399280"/>
            <a:chOff x="1196089" y="2501093"/>
            <a:chExt cx="3645528" cy="4399280"/>
          </a:xfrm>
        </p:grpSpPr>
        <p:sp>
          <p:nvSpPr>
            <p:cNvPr id="89" name="文本框 88"/>
            <p:cNvSpPr txBox="1"/>
            <p:nvPr>
              <p:custDataLst>
                <p:tags r:id="rId1"/>
              </p:custDataLst>
            </p:nvPr>
          </p:nvSpPr>
          <p:spPr>
            <a:xfrm>
              <a:off x="1262122" y="3144348"/>
              <a:ext cx="3579495" cy="37560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South Korea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Indonesia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Malaysia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Singapore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Cambodia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Myanmar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Vietnam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Thailand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Saudi Arabia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UAE</a:t>
              </a:r>
            </a:p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Qatar</a:t>
              </a:r>
            </a:p>
            <a:p>
              <a:pPr algn="l"/>
              <a:endParaRPr lang="en-US" altLang="zh-CN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2"/>
              </p:custDataLst>
            </p:nvPr>
          </p:nvSpPr>
          <p:spPr>
            <a:xfrm>
              <a:off x="1196089" y="2501093"/>
              <a:ext cx="1918562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ea typeface="+mj-ea"/>
                </a:rPr>
                <a:t>Countries sold</a:t>
              </a:r>
            </a:p>
          </p:txBody>
        </p:sp>
        <p:cxnSp>
          <p:nvCxnSpPr>
            <p:cNvPr id="108" name="直接连接符 107"/>
            <p:cNvCxnSpPr/>
            <p:nvPr>
              <p:custDataLst>
                <p:tags r:id="rId3"/>
              </p:custDataLst>
            </p:nvPr>
          </p:nvCxnSpPr>
          <p:spPr>
            <a:xfrm>
              <a:off x="1272482" y="2807778"/>
              <a:ext cx="1577340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8999855" y="1899920"/>
            <a:ext cx="19183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Oman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India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Pakistan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Bangladesh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Bhutan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South Africa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Ghana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Nigeria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Mozambique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Kazakhstan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Uzbekistan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...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34774" y="3736697"/>
            <a:ext cx="89193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AMS-09 </a:t>
            </a:r>
            <a:r>
              <a:rPr lang="ru-RU" altLang="zh-C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мониторинга </a:t>
            </a:r>
            <a:endParaRPr lang="en-US" altLang="zh-CN" sz="4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качества воздух</a:t>
            </a:r>
            <a:r>
              <a:rPr lang="ru-RU" altLang="zh-C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4805" y="0"/>
            <a:ext cx="407987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19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圆: 空心 23"/>
          <p:cNvSpPr/>
          <p:nvPr/>
        </p:nvSpPr>
        <p:spPr>
          <a:xfrm>
            <a:off x="2399792" y="-4155761"/>
            <a:ext cx="7400352" cy="7400352"/>
          </a:xfrm>
          <a:prstGeom prst="donut">
            <a:avLst>
              <a:gd name="adj" fmla="val 5729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>
            <a:outerShdw blurRad="63500" dist="38100" dir="16200000" rotWithShape="0">
              <a:srgbClr val="18CAB5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511236" y="1872552"/>
            <a:ext cx="441776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600" dirty="0">
                <a:solidFill>
                  <a:srgbClr val="2AF598"/>
                </a:solidFill>
              </a:rPr>
              <a:t>Описание</a:t>
            </a:r>
            <a:endParaRPr lang="en-US" altLang="zh-CN" sz="3600" dirty="0">
              <a:solidFill>
                <a:srgbClr val="2AF598"/>
              </a:solidFill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-16200332" y="-6210301"/>
            <a:ext cx="19278602" cy="19278602"/>
          </a:xfrm>
          <a:prstGeom prst="donut">
            <a:avLst>
              <a:gd name="adj" fmla="val 3568"/>
            </a:avLst>
          </a:pr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11236" y="2379338"/>
            <a:ext cx="4551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ru-RU" altLang="zh-CN" sz="1600" dirty="0"/>
              <a:t>Система мониторинга качества воздуха </a:t>
            </a:r>
            <a:r>
              <a:rPr lang="en-US" altLang="zh-CN" sz="1600" dirty="0" smtClean="0"/>
              <a:t>AMS</a:t>
            </a:r>
            <a:r>
              <a:rPr lang="ru-RU" altLang="zh-CN" sz="1600" dirty="0" smtClean="0"/>
              <a:t>-09,используемая </a:t>
            </a:r>
            <a:r>
              <a:rPr lang="ru-RU" altLang="zh-CN" sz="1600" dirty="0" smtClean="0"/>
              <a:t>для обнаружения </a:t>
            </a:r>
            <a:r>
              <a:rPr lang="ru-RU" altLang="zh-CN" sz="1600" dirty="0"/>
              <a:t>загрязняющих газов (SO2, CO, NO2, O3 и т.д.)Твердые частицы PM2,5 и PM10, TSP, шум, метеорологические параметры (температура, влажность, скорость и направление ветра, атмосферное давление, осадки, солнечная радиация). В сочетании с промышленной импортной сенсорной технологией и уникальным устройством компенсации нагрева и осушения воздуха для обеспечения точности данных.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9425" y="1872868"/>
            <a:ext cx="5616575" cy="3811836"/>
            <a:chOff x="479425" y="1872868"/>
            <a:chExt cx="5616575" cy="3811836"/>
          </a:xfrm>
        </p:grpSpPr>
        <p:sp>
          <p:nvSpPr>
            <p:cNvPr id="10" name="矩形: 圆角 9"/>
            <p:cNvSpPr/>
            <p:nvPr/>
          </p:nvSpPr>
          <p:spPr>
            <a:xfrm>
              <a:off x="479425" y="1872868"/>
              <a:ext cx="5616575" cy="3811836"/>
            </a:xfrm>
            <a:prstGeom prst="roundRect">
              <a:avLst>
                <a:gd name="adj" fmla="val 337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srgbClr val="0BDB8C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79425" y="5056742"/>
              <a:ext cx="5616575" cy="627962"/>
            </a:xfrm>
            <a:custGeom>
              <a:avLst/>
              <a:gdLst>
                <a:gd name="connsiteX0" fmla="*/ 0 w 5616575"/>
                <a:gd name="connsiteY0" fmla="*/ 0 h 627962"/>
                <a:gd name="connsiteX1" fmla="*/ 5616575 w 5616575"/>
                <a:gd name="connsiteY1" fmla="*/ 0 h 627962"/>
                <a:gd name="connsiteX2" fmla="*/ 5616575 w 5616575"/>
                <a:gd name="connsiteY2" fmla="*/ 499427 h 627962"/>
                <a:gd name="connsiteX3" fmla="*/ 5488040 w 5616575"/>
                <a:gd name="connsiteY3" fmla="*/ 627962 h 627962"/>
                <a:gd name="connsiteX4" fmla="*/ 128535 w 5616575"/>
                <a:gd name="connsiteY4" fmla="*/ 627962 h 627962"/>
                <a:gd name="connsiteX5" fmla="*/ 0 w 5616575"/>
                <a:gd name="connsiteY5" fmla="*/ 499427 h 62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575" h="627962">
                  <a:moveTo>
                    <a:pt x="0" y="0"/>
                  </a:moveTo>
                  <a:lnTo>
                    <a:pt x="5616575" y="0"/>
                  </a:lnTo>
                  <a:lnTo>
                    <a:pt x="5616575" y="499427"/>
                  </a:lnTo>
                  <a:cubicBezTo>
                    <a:pt x="5616575" y="570415"/>
                    <a:pt x="5559028" y="627962"/>
                    <a:pt x="5488040" y="627962"/>
                  </a:cubicBezTo>
                  <a:lnTo>
                    <a:pt x="128535" y="627962"/>
                  </a:lnTo>
                  <a:cubicBezTo>
                    <a:pt x="57547" y="627962"/>
                    <a:pt x="0" y="570415"/>
                    <a:pt x="0" y="499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4342" y="5109113"/>
              <a:ext cx="522673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AMS-09 </a:t>
              </a:r>
              <a:endPara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1960245"/>
            <a:ext cx="5325110" cy="3149600"/>
          </a:xfrm>
          <a:prstGeom prst="rect">
            <a:avLst/>
          </a:prstGeom>
        </p:spPr>
      </p:pic>
      <p:pic>
        <p:nvPicPr>
          <p:cNvPr id="3" name="图片 2" descr="ef003239db3b45a18c63ee5062553f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40" y="299085"/>
            <a:ext cx="1228725" cy="1158240"/>
          </a:xfrm>
          <a:prstGeom prst="ellipse">
            <a:avLst/>
          </a:prstGeom>
        </p:spPr>
      </p:pic>
      <p:pic>
        <p:nvPicPr>
          <p:cNvPr id="4" name="图片 3" descr="5634706a4ddeaf7794c9f71f39f048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90" y="236220"/>
            <a:ext cx="1353820" cy="1261745"/>
          </a:xfrm>
          <a:prstGeom prst="ellipse">
            <a:avLst/>
          </a:prstGeom>
        </p:spPr>
      </p:pic>
      <p:pic>
        <p:nvPicPr>
          <p:cNvPr id="6" name="图片 5" descr="8c917e9a53d58f7e5fbd96202c1465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410" y="229870"/>
            <a:ext cx="1245235" cy="1227455"/>
          </a:xfrm>
          <a:prstGeom prst="ellipse">
            <a:avLst/>
          </a:prstGeom>
        </p:spPr>
      </p:pic>
      <p:pic>
        <p:nvPicPr>
          <p:cNvPr id="7" name="图片 6" descr="b94e4e9a645112800c1900b305d2c7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090" y="229870"/>
            <a:ext cx="1308735" cy="126809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349127"/>
            <a:ext cx="12192000" cy="3508873"/>
          </a:xfrm>
          <a:prstGeom prst="rect">
            <a:avLst/>
          </a:prstGeom>
          <a:gradFill>
            <a:gsLst>
              <a:gs pos="0">
                <a:srgbClr val="08AEEA">
                  <a:alpha val="0"/>
                </a:srgbClr>
              </a:gs>
              <a:gs pos="100000">
                <a:srgbClr val="2AF598">
                  <a:alpha val="2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768985" y="1576705"/>
            <a:ext cx="3073400" cy="491172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4486910" y="1580515"/>
            <a:ext cx="3073400" cy="490791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8204835" y="1580515"/>
            <a:ext cx="3073400" cy="4907915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BDB8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0928" y="110503"/>
            <a:ext cx="441776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sym typeface="+mn-ea"/>
              </a:rPr>
              <a:t>Особенности 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Group 17"/>
          <p:cNvGrpSpPr>
            <a:grpSpLocks noChangeAspect="1"/>
          </p:cNvGrpSpPr>
          <p:nvPr/>
        </p:nvGrpSpPr>
        <p:grpSpPr bwMode="auto">
          <a:xfrm>
            <a:off x="2105819" y="1622918"/>
            <a:ext cx="423863" cy="533400"/>
            <a:chOff x="1742" y="402"/>
            <a:chExt cx="267" cy="336"/>
          </a:xfr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</p:grpSpPr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1742" y="402"/>
              <a:ext cx="267" cy="336"/>
            </a:xfrm>
            <a:custGeom>
              <a:avLst/>
              <a:gdLst>
                <a:gd name="T0" fmla="*/ 1191 w 1234"/>
                <a:gd name="T1" fmla="*/ 404 h 1554"/>
                <a:gd name="T2" fmla="*/ 244 w 1234"/>
                <a:gd name="T3" fmla="*/ 404 h 1554"/>
                <a:gd name="T4" fmla="*/ 85 w 1234"/>
                <a:gd name="T5" fmla="*/ 244 h 1554"/>
                <a:gd name="T6" fmla="*/ 244 w 1234"/>
                <a:gd name="T7" fmla="*/ 85 h 1554"/>
                <a:gd name="T8" fmla="*/ 1191 w 1234"/>
                <a:gd name="T9" fmla="*/ 85 h 1554"/>
                <a:gd name="T10" fmla="*/ 1234 w 1234"/>
                <a:gd name="T11" fmla="*/ 43 h 1554"/>
                <a:gd name="T12" fmla="*/ 1191 w 1234"/>
                <a:gd name="T13" fmla="*/ 0 h 1554"/>
                <a:gd name="T14" fmla="*/ 244 w 1234"/>
                <a:gd name="T15" fmla="*/ 0 h 1554"/>
                <a:gd name="T16" fmla="*/ 0 w 1234"/>
                <a:gd name="T17" fmla="*/ 244 h 1554"/>
                <a:gd name="T18" fmla="*/ 0 w 1234"/>
                <a:gd name="T19" fmla="*/ 1309 h 1554"/>
                <a:gd name="T20" fmla="*/ 244 w 1234"/>
                <a:gd name="T21" fmla="*/ 1554 h 1554"/>
                <a:gd name="T22" fmla="*/ 1191 w 1234"/>
                <a:gd name="T23" fmla="*/ 1554 h 1554"/>
                <a:gd name="T24" fmla="*/ 1234 w 1234"/>
                <a:gd name="T25" fmla="*/ 1511 h 1554"/>
                <a:gd name="T26" fmla="*/ 1234 w 1234"/>
                <a:gd name="T27" fmla="*/ 446 h 1554"/>
                <a:gd name="T28" fmla="*/ 1191 w 1234"/>
                <a:gd name="T29" fmla="*/ 404 h 1554"/>
                <a:gd name="T30" fmla="*/ 1148 w 1234"/>
                <a:gd name="T31" fmla="*/ 1468 h 1554"/>
                <a:gd name="T32" fmla="*/ 244 w 1234"/>
                <a:gd name="T33" fmla="*/ 1468 h 1554"/>
                <a:gd name="T34" fmla="*/ 85 w 1234"/>
                <a:gd name="T35" fmla="*/ 1309 h 1554"/>
                <a:gd name="T36" fmla="*/ 85 w 1234"/>
                <a:gd name="T37" fmla="*/ 430 h 1554"/>
                <a:gd name="T38" fmla="*/ 244 w 1234"/>
                <a:gd name="T39" fmla="*/ 489 h 1554"/>
                <a:gd name="T40" fmla="*/ 1148 w 1234"/>
                <a:gd name="T41" fmla="*/ 489 h 1554"/>
                <a:gd name="T42" fmla="*/ 1148 w 1234"/>
                <a:gd name="T43" fmla="*/ 1468 h 1554"/>
                <a:gd name="T44" fmla="*/ 1148 w 1234"/>
                <a:gd name="T45" fmla="*/ 1468 h 1554"/>
                <a:gd name="T46" fmla="*/ 1148 w 1234"/>
                <a:gd name="T47" fmla="*/ 1468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4" h="1554">
                  <a:moveTo>
                    <a:pt x="1191" y="404"/>
                  </a:moveTo>
                  <a:cubicBezTo>
                    <a:pt x="244" y="404"/>
                    <a:pt x="244" y="404"/>
                    <a:pt x="244" y="404"/>
                  </a:cubicBezTo>
                  <a:cubicBezTo>
                    <a:pt x="157" y="404"/>
                    <a:pt x="85" y="332"/>
                    <a:pt x="85" y="244"/>
                  </a:cubicBezTo>
                  <a:cubicBezTo>
                    <a:pt x="85" y="157"/>
                    <a:pt x="156" y="85"/>
                    <a:pt x="244" y="85"/>
                  </a:cubicBezTo>
                  <a:cubicBezTo>
                    <a:pt x="1191" y="85"/>
                    <a:pt x="1191" y="85"/>
                    <a:pt x="1191" y="85"/>
                  </a:cubicBezTo>
                  <a:cubicBezTo>
                    <a:pt x="1215" y="85"/>
                    <a:pt x="1234" y="66"/>
                    <a:pt x="1234" y="43"/>
                  </a:cubicBezTo>
                  <a:cubicBezTo>
                    <a:pt x="1234" y="19"/>
                    <a:pt x="1214" y="0"/>
                    <a:pt x="119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10" y="0"/>
                    <a:pt x="0" y="110"/>
                    <a:pt x="0" y="244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444"/>
                    <a:pt x="110" y="1554"/>
                    <a:pt x="244" y="1554"/>
                  </a:cubicBezTo>
                  <a:cubicBezTo>
                    <a:pt x="1191" y="1554"/>
                    <a:pt x="1191" y="1554"/>
                    <a:pt x="1191" y="1554"/>
                  </a:cubicBezTo>
                  <a:cubicBezTo>
                    <a:pt x="1215" y="1554"/>
                    <a:pt x="1234" y="1534"/>
                    <a:pt x="1234" y="1511"/>
                  </a:cubicBezTo>
                  <a:cubicBezTo>
                    <a:pt x="1234" y="446"/>
                    <a:pt x="1234" y="446"/>
                    <a:pt x="1234" y="446"/>
                  </a:cubicBezTo>
                  <a:cubicBezTo>
                    <a:pt x="1233" y="423"/>
                    <a:pt x="1214" y="404"/>
                    <a:pt x="1191" y="404"/>
                  </a:cubicBezTo>
                  <a:close/>
                  <a:moveTo>
                    <a:pt x="1148" y="1468"/>
                  </a:moveTo>
                  <a:cubicBezTo>
                    <a:pt x="244" y="1468"/>
                    <a:pt x="244" y="1468"/>
                    <a:pt x="244" y="1468"/>
                  </a:cubicBezTo>
                  <a:cubicBezTo>
                    <a:pt x="157" y="1468"/>
                    <a:pt x="85" y="1397"/>
                    <a:pt x="85" y="1309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128" y="467"/>
                    <a:pt x="184" y="489"/>
                    <a:pt x="244" y="489"/>
                  </a:cubicBezTo>
                  <a:cubicBezTo>
                    <a:pt x="1148" y="489"/>
                    <a:pt x="1148" y="489"/>
                    <a:pt x="1148" y="489"/>
                  </a:cubicBezTo>
                  <a:lnTo>
                    <a:pt x="1148" y="1468"/>
                  </a:lnTo>
                  <a:close/>
                  <a:moveTo>
                    <a:pt x="1148" y="1468"/>
                  </a:moveTo>
                  <a:cubicBezTo>
                    <a:pt x="1148" y="1468"/>
                    <a:pt x="1148" y="1468"/>
                    <a:pt x="1148" y="14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1788" y="447"/>
              <a:ext cx="192" cy="18"/>
            </a:xfrm>
            <a:custGeom>
              <a:avLst/>
              <a:gdLst>
                <a:gd name="T0" fmla="*/ 43 w 885"/>
                <a:gd name="T1" fmla="*/ 0 h 85"/>
                <a:gd name="T2" fmla="*/ 0 w 885"/>
                <a:gd name="T3" fmla="*/ 42 h 85"/>
                <a:gd name="T4" fmla="*/ 43 w 885"/>
                <a:gd name="T5" fmla="*/ 85 h 85"/>
                <a:gd name="T6" fmla="*/ 842 w 885"/>
                <a:gd name="T7" fmla="*/ 85 h 85"/>
                <a:gd name="T8" fmla="*/ 885 w 885"/>
                <a:gd name="T9" fmla="*/ 42 h 85"/>
                <a:gd name="T10" fmla="*/ 842 w 885"/>
                <a:gd name="T11" fmla="*/ 0 h 85"/>
                <a:gd name="T12" fmla="*/ 43 w 885"/>
                <a:gd name="T13" fmla="*/ 0 h 85"/>
                <a:gd name="T14" fmla="*/ 43 w 885"/>
                <a:gd name="T15" fmla="*/ 0 h 85"/>
                <a:gd name="T16" fmla="*/ 43 w 885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5" h="85"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ubicBezTo>
                    <a:pt x="842" y="85"/>
                    <a:pt x="842" y="85"/>
                    <a:pt x="842" y="85"/>
                  </a:cubicBezTo>
                  <a:cubicBezTo>
                    <a:pt x="866" y="85"/>
                    <a:pt x="885" y="66"/>
                    <a:pt x="885" y="42"/>
                  </a:cubicBezTo>
                  <a:cubicBezTo>
                    <a:pt x="885" y="19"/>
                    <a:pt x="866" y="0"/>
                    <a:pt x="842" y="0"/>
                  </a:cubicBezTo>
                  <a:lnTo>
                    <a:pt x="43" y="0"/>
                  </a:ln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1823" y="544"/>
              <a:ext cx="105" cy="136"/>
            </a:xfrm>
            <a:custGeom>
              <a:avLst/>
              <a:gdLst>
                <a:gd name="T0" fmla="*/ 34 w 485"/>
                <a:gd name="T1" fmla="*/ 627 h 630"/>
                <a:gd name="T2" fmla="*/ 48 w 485"/>
                <a:gd name="T3" fmla="*/ 630 h 630"/>
                <a:gd name="T4" fmla="*/ 88 w 485"/>
                <a:gd name="T5" fmla="*/ 602 h 630"/>
                <a:gd name="T6" fmla="*/ 140 w 485"/>
                <a:gd name="T7" fmla="*/ 457 h 630"/>
                <a:gd name="T8" fmla="*/ 340 w 485"/>
                <a:gd name="T9" fmla="*/ 457 h 630"/>
                <a:gd name="T10" fmla="*/ 345 w 485"/>
                <a:gd name="T11" fmla="*/ 456 h 630"/>
                <a:gd name="T12" fmla="*/ 397 w 485"/>
                <a:gd name="T13" fmla="*/ 602 h 630"/>
                <a:gd name="T14" fmla="*/ 437 w 485"/>
                <a:gd name="T15" fmla="*/ 630 h 630"/>
                <a:gd name="T16" fmla="*/ 451 w 485"/>
                <a:gd name="T17" fmla="*/ 627 h 630"/>
                <a:gd name="T18" fmla="*/ 477 w 485"/>
                <a:gd name="T19" fmla="*/ 573 h 630"/>
                <a:gd name="T20" fmla="*/ 283 w 485"/>
                <a:gd name="T21" fmla="*/ 29 h 630"/>
                <a:gd name="T22" fmla="*/ 281 w 485"/>
                <a:gd name="T23" fmla="*/ 25 h 630"/>
                <a:gd name="T24" fmla="*/ 280 w 485"/>
                <a:gd name="T25" fmla="*/ 23 h 630"/>
                <a:gd name="T26" fmla="*/ 279 w 485"/>
                <a:gd name="T27" fmla="*/ 21 h 630"/>
                <a:gd name="T28" fmla="*/ 278 w 485"/>
                <a:gd name="T29" fmla="*/ 19 h 630"/>
                <a:gd name="T30" fmla="*/ 277 w 485"/>
                <a:gd name="T31" fmla="*/ 18 h 630"/>
                <a:gd name="T32" fmla="*/ 275 w 485"/>
                <a:gd name="T33" fmla="*/ 16 h 630"/>
                <a:gd name="T34" fmla="*/ 274 w 485"/>
                <a:gd name="T35" fmla="*/ 15 h 630"/>
                <a:gd name="T36" fmla="*/ 272 w 485"/>
                <a:gd name="T37" fmla="*/ 13 h 630"/>
                <a:gd name="T38" fmla="*/ 271 w 485"/>
                <a:gd name="T39" fmla="*/ 12 h 630"/>
                <a:gd name="T40" fmla="*/ 270 w 485"/>
                <a:gd name="T41" fmla="*/ 10 h 630"/>
                <a:gd name="T42" fmla="*/ 268 w 485"/>
                <a:gd name="T43" fmla="*/ 9 h 630"/>
                <a:gd name="T44" fmla="*/ 266 w 485"/>
                <a:gd name="T45" fmla="*/ 8 h 630"/>
                <a:gd name="T46" fmla="*/ 264 w 485"/>
                <a:gd name="T47" fmla="*/ 6 h 630"/>
                <a:gd name="T48" fmla="*/ 262 w 485"/>
                <a:gd name="T49" fmla="*/ 5 h 630"/>
                <a:gd name="T50" fmla="*/ 261 w 485"/>
                <a:gd name="T51" fmla="*/ 5 h 630"/>
                <a:gd name="T52" fmla="*/ 257 w 485"/>
                <a:gd name="T53" fmla="*/ 3 h 630"/>
                <a:gd name="T54" fmla="*/ 256 w 485"/>
                <a:gd name="T55" fmla="*/ 3 h 630"/>
                <a:gd name="T56" fmla="*/ 253 w 485"/>
                <a:gd name="T57" fmla="*/ 2 h 630"/>
                <a:gd name="T58" fmla="*/ 251 w 485"/>
                <a:gd name="T59" fmla="*/ 2 h 630"/>
                <a:gd name="T60" fmla="*/ 248 w 485"/>
                <a:gd name="T61" fmla="*/ 1 h 630"/>
                <a:gd name="T62" fmla="*/ 246 w 485"/>
                <a:gd name="T63" fmla="*/ 1 h 630"/>
                <a:gd name="T64" fmla="*/ 244 w 485"/>
                <a:gd name="T65" fmla="*/ 0 h 630"/>
                <a:gd name="T66" fmla="*/ 240 w 485"/>
                <a:gd name="T67" fmla="*/ 0 h 630"/>
                <a:gd name="T68" fmla="*/ 238 w 485"/>
                <a:gd name="T69" fmla="*/ 1 h 630"/>
                <a:gd name="T70" fmla="*/ 236 w 485"/>
                <a:gd name="T71" fmla="*/ 1 h 630"/>
                <a:gd name="T72" fmla="*/ 233 w 485"/>
                <a:gd name="T73" fmla="*/ 2 h 630"/>
                <a:gd name="T74" fmla="*/ 232 w 485"/>
                <a:gd name="T75" fmla="*/ 2 h 630"/>
                <a:gd name="T76" fmla="*/ 228 w 485"/>
                <a:gd name="T77" fmla="*/ 3 h 630"/>
                <a:gd name="T78" fmla="*/ 228 w 485"/>
                <a:gd name="T79" fmla="*/ 3 h 630"/>
                <a:gd name="T80" fmla="*/ 224 w 485"/>
                <a:gd name="T81" fmla="*/ 5 h 630"/>
                <a:gd name="T82" fmla="*/ 222 w 485"/>
                <a:gd name="T83" fmla="*/ 5 h 630"/>
                <a:gd name="T84" fmla="*/ 220 w 485"/>
                <a:gd name="T85" fmla="*/ 6 h 630"/>
                <a:gd name="T86" fmla="*/ 218 w 485"/>
                <a:gd name="T87" fmla="*/ 8 h 630"/>
                <a:gd name="T88" fmla="*/ 217 w 485"/>
                <a:gd name="T89" fmla="*/ 9 h 630"/>
                <a:gd name="T90" fmla="*/ 215 w 485"/>
                <a:gd name="T91" fmla="*/ 10 h 630"/>
                <a:gd name="T92" fmla="*/ 214 w 485"/>
                <a:gd name="T93" fmla="*/ 12 h 630"/>
                <a:gd name="T94" fmla="*/ 210 w 485"/>
                <a:gd name="T95" fmla="*/ 15 h 630"/>
                <a:gd name="T96" fmla="*/ 209 w 485"/>
                <a:gd name="T97" fmla="*/ 16 h 630"/>
                <a:gd name="T98" fmla="*/ 207 w 485"/>
                <a:gd name="T99" fmla="*/ 18 h 630"/>
                <a:gd name="T100" fmla="*/ 206 w 485"/>
                <a:gd name="T101" fmla="*/ 19 h 630"/>
                <a:gd name="T102" fmla="*/ 205 w 485"/>
                <a:gd name="T103" fmla="*/ 21 h 630"/>
                <a:gd name="T104" fmla="*/ 204 w 485"/>
                <a:gd name="T105" fmla="*/ 23 h 630"/>
                <a:gd name="T106" fmla="*/ 203 w 485"/>
                <a:gd name="T107" fmla="*/ 25 h 630"/>
                <a:gd name="T108" fmla="*/ 202 w 485"/>
                <a:gd name="T109" fmla="*/ 29 h 630"/>
                <a:gd name="T110" fmla="*/ 7 w 485"/>
                <a:gd name="T111" fmla="*/ 573 h 630"/>
                <a:gd name="T112" fmla="*/ 34 w 485"/>
                <a:gd name="T113" fmla="*/ 627 h 630"/>
                <a:gd name="T114" fmla="*/ 243 w 485"/>
                <a:gd name="T115" fmla="*/ 170 h 630"/>
                <a:gd name="T116" fmla="*/ 315 w 485"/>
                <a:gd name="T117" fmla="*/ 372 h 630"/>
                <a:gd name="T118" fmla="*/ 170 w 485"/>
                <a:gd name="T119" fmla="*/ 372 h 630"/>
                <a:gd name="T120" fmla="*/ 243 w 485"/>
                <a:gd name="T121" fmla="*/ 170 h 630"/>
                <a:gd name="T122" fmla="*/ 243 w 485"/>
                <a:gd name="T123" fmla="*/ 170 h 630"/>
                <a:gd name="T124" fmla="*/ 243 w 485"/>
                <a:gd name="T125" fmla="*/ 17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630">
                  <a:moveTo>
                    <a:pt x="34" y="627"/>
                  </a:moveTo>
                  <a:cubicBezTo>
                    <a:pt x="38" y="629"/>
                    <a:pt x="43" y="630"/>
                    <a:pt x="48" y="630"/>
                  </a:cubicBezTo>
                  <a:cubicBezTo>
                    <a:pt x="66" y="630"/>
                    <a:pt x="82" y="619"/>
                    <a:pt x="88" y="602"/>
                  </a:cubicBezTo>
                  <a:cubicBezTo>
                    <a:pt x="140" y="457"/>
                    <a:pt x="140" y="457"/>
                    <a:pt x="1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7"/>
                    <a:pt x="343" y="457"/>
                    <a:pt x="345" y="456"/>
                  </a:cubicBezTo>
                  <a:cubicBezTo>
                    <a:pt x="397" y="602"/>
                    <a:pt x="397" y="602"/>
                    <a:pt x="397" y="602"/>
                  </a:cubicBezTo>
                  <a:cubicBezTo>
                    <a:pt x="403" y="619"/>
                    <a:pt x="419" y="630"/>
                    <a:pt x="437" y="630"/>
                  </a:cubicBezTo>
                  <a:cubicBezTo>
                    <a:pt x="441" y="630"/>
                    <a:pt x="446" y="629"/>
                    <a:pt x="451" y="627"/>
                  </a:cubicBezTo>
                  <a:cubicBezTo>
                    <a:pt x="473" y="619"/>
                    <a:pt x="485" y="595"/>
                    <a:pt x="477" y="573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2" y="28"/>
                    <a:pt x="282" y="27"/>
                    <a:pt x="281" y="25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79" y="21"/>
                    <a:pt x="278" y="20"/>
                    <a:pt x="278" y="19"/>
                  </a:cubicBezTo>
                  <a:cubicBezTo>
                    <a:pt x="278" y="19"/>
                    <a:pt x="277" y="18"/>
                    <a:pt x="277" y="18"/>
                  </a:cubicBezTo>
                  <a:cubicBezTo>
                    <a:pt x="277" y="17"/>
                    <a:pt x="276" y="17"/>
                    <a:pt x="275" y="16"/>
                  </a:cubicBezTo>
                  <a:cubicBezTo>
                    <a:pt x="275" y="16"/>
                    <a:pt x="275" y="15"/>
                    <a:pt x="274" y="15"/>
                  </a:cubicBezTo>
                  <a:cubicBezTo>
                    <a:pt x="274" y="14"/>
                    <a:pt x="273" y="14"/>
                    <a:pt x="272" y="13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0" y="11"/>
                    <a:pt x="270" y="11"/>
                    <a:pt x="270" y="10"/>
                  </a:cubicBezTo>
                  <a:cubicBezTo>
                    <a:pt x="269" y="10"/>
                    <a:pt x="268" y="9"/>
                    <a:pt x="268" y="9"/>
                  </a:cubicBezTo>
                  <a:cubicBezTo>
                    <a:pt x="267" y="8"/>
                    <a:pt x="267" y="8"/>
                    <a:pt x="266" y="8"/>
                  </a:cubicBezTo>
                  <a:cubicBezTo>
                    <a:pt x="266" y="7"/>
                    <a:pt x="265" y="7"/>
                    <a:pt x="264" y="6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4"/>
                    <a:pt x="258" y="3"/>
                    <a:pt x="257" y="3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0" y="1"/>
                    <a:pt x="249" y="1"/>
                    <a:pt x="248" y="1"/>
                  </a:cubicBezTo>
                  <a:cubicBezTo>
                    <a:pt x="248" y="1"/>
                    <a:pt x="247" y="1"/>
                    <a:pt x="246" y="1"/>
                  </a:cubicBezTo>
                  <a:cubicBezTo>
                    <a:pt x="246" y="1"/>
                    <a:pt x="245" y="0"/>
                    <a:pt x="24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0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5" y="1"/>
                    <a:pt x="234" y="1"/>
                    <a:pt x="233" y="2"/>
                  </a:cubicBezTo>
                  <a:cubicBezTo>
                    <a:pt x="233" y="2"/>
                    <a:pt x="232" y="2"/>
                    <a:pt x="232" y="2"/>
                  </a:cubicBezTo>
                  <a:cubicBezTo>
                    <a:pt x="230" y="2"/>
                    <a:pt x="229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7" y="3"/>
                    <a:pt x="225" y="4"/>
                    <a:pt x="224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7"/>
                    <a:pt x="219" y="7"/>
                    <a:pt x="218" y="8"/>
                  </a:cubicBezTo>
                  <a:cubicBezTo>
                    <a:pt x="218" y="8"/>
                    <a:pt x="217" y="8"/>
                    <a:pt x="217" y="9"/>
                  </a:cubicBezTo>
                  <a:cubicBezTo>
                    <a:pt x="216" y="9"/>
                    <a:pt x="215" y="10"/>
                    <a:pt x="215" y="10"/>
                  </a:cubicBezTo>
                  <a:cubicBezTo>
                    <a:pt x="214" y="11"/>
                    <a:pt x="214" y="11"/>
                    <a:pt x="214" y="12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6"/>
                    <a:pt x="209" y="16"/>
                  </a:cubicBezTo>
                  <a:cubicBezTo>
                    <a:pt x="208" y="17"/>
                    <a:pt x="208" y="17"/>
                    <a:pt x="207" y="18"/>
                  </a:cubicBezTo>
                  <a:cubicBezTo>
                    <a:pt x="207" y="18"/>
                    <a:pt x="207" y="19"/>
                    <a:pt x="206" y="19"/>
                  </a:cubicBezTo>
                  <a:cubicBezTo>
                    <a:pt x="206" y="20"/>
                    <a:pt x="206" y="21"/>
                    <a:pt x="205" y="21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5"/>
                    <a:pt x="203" y="25"/>
                    <a:pt x="203" y="25"/>
                  </a:cubicBezTo>
                  <a:cubicBezTo>
                    <a:pt x="203" y="26"/>
                    <a:pt x="202" y="28"/>
                    <a:pt x="202" y="29"/>
                  </a:cubicBezTo>
                  <a:cubicBezTo>
                    <a:pt x="7" y="573"/>
                    <a:pt x="7" y="573"/>
                    <a:pt x="7" y="573"/>
                  </a:cubicBezTo>
                  <a:cubicBezTo>
                    <a:pt x="0" y="595"/>
                    <a:pt x="12" y="619"/>
                    <a:pt x="34" y="627"/>
                  </a:cubicBezTo>
                  <a:close/>
                  <a:moveTo>
                    <a:pt x="243" y="170"/>
                  </a:moveTo>
                  <a:cubicBezTo>
                    <a:pt x="315" y="372"/>
                    <a:pt x="315" y="372"/>
                    <a:pt x="315" y="372"/>
                  </a:cubicBezTo>
                  <a:cubicBezTo>
                    <a:pt x="170" y="372"/>
                    <a:pt x="170" y="372"/>
                    <a:pt x="170" y="372"/>
                  </a:cubicBezTo>
                  <a:lnTo>
                    <a:pt x="243" y="170"/>
                  </a:lnTo>
                  <a:close/>
                  <a:moveTo>
                    <a:pt x="243" y="170"/>
                  </a:moveTo>
                  <a:cubicBezTo>
                    <a:pt x="243" y="170"/>
                    <a:pt x="243" y="170"/>
                    <a:pt x="243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67"/>
          <p:cNvSpPr>
            <a:spLocks noEditPoints="1"/>
          </p:cNvSpPr>
          <p:nvPr/>
        </p:nvSpPr>
        <p:spPr bwMode="auto">
          <a:xfrm>
            <a:off x="5764848" y="1585453"/>
            <a:ext cx="517525" cy="527051"/>
          </a:xfrm>
          <a:custGeom>
            <a:avLst/>
            <a:gdLst>
              <a:gd name="T0" fmla="*/ 1406 w 1503"/>
              <a:gd name="T1" fmla="*/ 130 h 1534"/>
              <a:gd name="T2" fmla="*/ 937 w 1503"/>
              <a:gd name="T3" fmla="*/ 130 h 1534"/>
              <a:gd name="T4" fmla="*/ 77 w 1503"/>
              <a:gd name="T5" fmla="*/ 989 h 1534"/>
              <a:gd name="T6" fmla="*/ 65 w 1503"/>
              <a:gd name="T7" fmla="*/ 1014 h 1534"/>
              <a:gd name="T8" fmla="*/ 1 w 1503"/>
              <a:gd name="T9" fmla="*/ 1485 h 1534"/>
              <a:gd name="T10" fmla="*/ 14 w 1503"/>
              <a:gd name="T11" fmla="*/ 1522 h 1534"/>
              <a:gd name="T12" fmla="*/ 44 w 1503"/>
              <a:gd name="T13" fmla="*/ 1534 h 1534"/>
              <a:gd name="T14" fmla="*/ 50 w 1503"/>
              <a:gd name="T15" fmla="*/ 1534 h 1534"/>
              <a:gd name="T16" fmla="*/ 334 w 1503"/>
              <a:gd name="T17" fmla="*/ 1496 h 1534"/>
              <a:gd name="T18" fmla="*/ 371 w 1503"/>
              <a:gd name="T19" fmla="*/ 1447 h 1534"/>
              <a:gd name="T20" fmla="*/ 322 w 1503"/>
              <a:gd name="T21" fmla="*/ 1410 h 1534"/>
              <a:gd name="T22" fmla="*/ 95 w 1503"/>
              <a:gd name="T23" fmla="*/ 1441 h 1534"/>
              <a:gd name="T24" fmla="*/ 139 w 1503"/>
              <a:gd name="T25" fmla="*/ 1112 h 1534"/>
              <a:gd name="T26" fmla="*/ 485 w 1503"/>
              <a:gd name="T27" fmla="*/ 1458 h 1534"/>
              <a:gd name="T28" fmla="*/ 516 w 1503"/>
              <a:gd name="T29" fmla="*/ 1471 h 1534"/>
              <a:gd name="T30" fmla="*/ 546 w 1503"/>
              <a:gd name="T31" fmla="*/ 1458 h 1534"/>
              <a:gd name="T32" fmla="*/ 1406 w 1503"/>
              <a:gd name="T33" fmla="*/ 599 h 1534"/>
              <a:gd name="T34" fmla="*/ 1503 w 1503"/>
              <a:gd name="T35" fmla="*/ 364 h 1534"/>
              <a:gd name="T36" fmla="*/ 1406 w 1503"/>
              <a:gd name="T37" fmla="*/ 130 h 1534"/>
              <a:gd name="T38" fmla="*/ 953 w 1503"/>
              <a:gd name="T39" fmla="*/ 235 h 1534"/>
              <a:gd name="T40" fmla="*/ 1098 w 1503"/>
              <a:gd name="T41" fmla="*/ 380 h 1534"/>
              <a:gd name="T42" fmla="*/ 313 w 1503"/>
              <a:gd name="T43" fmla="*/ 1164 h 1534"/>
              <a:gd name="T44" fmla="*/ 169 w 1503"/>
              <a:gd name="T45" fmla="*/ 1020 h 1534"/>
              <a:gd name="T46" fmla="*/ 953 w 1503"/>
              <a:gd name="T47" fmla="*/ 235 h 1534"/>
              <a:gd name="T48" fmla="*/ 516 w 1503"/>
              <a:gd name="T49" fmla="*/ 1366 h 1534"/>
              <a:gd name="T50" fmla="*/ 375 w 1503"/>
              <a:gd name="T51" fmla="*/ 1225 h 1534"/>
              <a:gd name="T52" fmla="*/ 1159 w 1503"/>
              <a:gd name="T53" fmla="*/ 441 h 1534"/>
              <a:gd name="T54" fmla="*/ 1300 w 1503"/>
              <a:gd name="T55" fmla="*/ 582 h 1534"/>
              <a:gd name="T56" fmla="*/ 516 w 1503"/>
              <a:gd name="T57" fmla="*/ 1366 h 1534"/>
              <a:gd name="T58" fmla="*/ 1360 w 1503"/>
              <a:gd name="T59" fmla="*/ 520 h 1534"/>
              <a:gd name="T60" fmla="*/ 1015 w 1503"/>
              <a:gd name="T61" fmla="*/ 175 h 1534"/>
              <a:gd name="T62" fmla="*/ 1171 w 1503"/>
              <a:gd name="T63" fmla="*/ 119 h 1534"/>
              <a:gd name="T64" fmla="*/ 1345 w 1503"/>
              <a:gd name="T65" fmla="*/ 191 h 1534"/>
              <a:gd name="T66" fmla="*/ 1416 w 1503"/>
              <a:gd name="T67" fmla="*/ 364 h 1534"/>
              <a:gd name="T68" fmla="*/ 1360 w 1503"/>
              <a:gd name="T69" fmla="*/ 520 h 1534"/>
              <a:gd name="T70" fmla="*/ 1360 w 1503"/>
              <a:gd name="T71" fmla="*/ 520 h 1534"/>
              <a:gd name="T72" fmla="*/ 1360 w 1503"/>
              <a:gd name="T73" fmla="*/ 520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3" h="1534">
                <a:moveTo>
                  <a:pt x="1406" y="130"/>
                </a:moveTo>
                <a:cubicBezTo>
                  <a:pt x="1276" y="0"/>
                  <a:pt x="1066" y="0"/>
                  <a:pt x="937" y="130"/>
                </a:cubicBezTo>
                <a:cubicBezTo>
                  <a:pt x="77" y="989"/>
                  <a:pt x="77" y="989"/>
                  <a:pt x="77" y="989"/>
                </a:cubicBezTo>
                <a:cubicBezTo>
                  <a:pt x="71" y="996"/>
                  <a:pt x="66" y="1004"/>
                  <a:pt x="65" y="1014"/>
                </a:cubicBezTo>
                <a:cubicBezTo>
                  <a:pt x="1" y="1485"/>
                  <a:pt x="1" y="1485"/>
                  <a:pt x="1" y="1485"/>
                </a:cubicBezTo>
                <a:cubicBezTo>
                  <a:pt x="0" y="1499"/>
                  <a:pt x="4" y="1512"/>
                  <a:pt x="14" y="1522"/>
                </a:cubicBezTo>
                <a:cubicBezTo>
                  <a:pt x="22" y="1530"/>
                  <a:pt x="33" y="1534"/>
                  <a:pt x="44" y="1534"/>
                </a:cubicBezTo>
                <a:cubicBezTo>
                  <a:pt x="46" y="1534"/>
                  <a:pt x="48" y="1534"/>
                  <a:pt x="50" y="1534"/>
                </a:cubicBezTo>
                <a:cubicBezTo>
                  <a:pt x="334" y="1496"/>
                  <a:pt x="334" y="1496"/>
                  <a:pt x="334" y="1496"/>
                </a:cubicBezTo>
                <a:cubicBezTo>
                  <a:pt x="358" y="1492"/>
                  <a:pt x="374" y="1471"/>
                  <a:pt x="371" y="1447"/>
                </a:cubicBezTo>
                <a:cubicBezTo>
                  <a:pt x="368" y="1423"/>
                  <a:pt x="346" y="1407"/>
                  <a:pt x="322" y="1410"/>
                </a:cubicBezTo>
                <a:cubicBezTo>
                  <a:pt x="95" y="1441"/>
                  <a:pt x="95" y="1441"/>
                  <a:pt x="95" y="1441"/>
                </a:cubicBezTo>
                <a:cubicBezTo>
                  <a:pt x="139" y="1112"/>
                  <a:pt x="139" y="1112"/>
                  <a:pt x="139" y="1112"/>
                </a:cubicBezTo>
                <a:cubicBezTo>
                  <a:pt x="485" y="1458"/>
                  <a:pt x="485" y="1458"/>
                  <a:pt x="485" y="1458"/>
                </a:cubicBezTo>
                <a:cubicBezTo>
                  <a:pt x="493" y="1466"/>
                  <a:pt x="504" y="1471"/>
                  <a:pt x="516" y="1471"/>
                </a:cubicBezTo>
                <a:cubicBezTo>
                  <a:pt x="527" y="1471"/>
                  <a:pt x="538" y="1466"/>
                  <a:pt x="546" y="1458"/>
                </a:cubicBezTo>
                <a:cubicBezTo>
                  <a:pt x="1406" y="599"/>
                  <a:pt x="1406" y="599"/>
                  <a:pt x="1406" y="599"/>
                </a:cubicBezTo>
                <a:cubicBezTo>
                  <a:pt x="1468" y="536"/>
                  <a:pt x="1503" y="453"/>
                  <a:pt x="1503" y="364"/>
                </a:cubicBezTo>
                <a:cubicBezTo>
                  <a:pt x="1503" y="275"/>
                  <a:pt x="1468" y="192"/>
                  <a:pt x="1406" y="130"/>
                </a:cubicBezTo>
                <a:close/>
                <a:moveTo>
                  <a:pt x="953" y="235"/>
                </a:moveTo>
                <a:cubicBezTo>
                  <a:pt x="1098" y="380"/>
                  <a:pt x="1098" y="380"/>
                  <a:pt x="1098" y="380"/>
                </a:cubicBezTo>
                <a:cubicBezTo>
                  <a:pt x="313" y="1164"/>
                  <a:pt x="313" y="1164"/>
                  <a:pt x="313" y="1164"/>
                </a:cubicBezTo>
                <a:cubicBezTo>
                  <a:pt x="169" y="1020"/>
                  <a:pt x="169" y="1020"/>
                  <a:pt x="169" y="1020"/>
                </a:cubicBezTo>
                <a:lnTo>
                  <a:pt x="953" y="235"/>
                </a:lnTo>
                <a:close/>
                <a:moveTo>
                  <a:pt x="516" y="1366"/>
                </a:moveTo>
                <a:cubicBezTo>
                  <a:pt x="375" y="1225"/>
                  <a:pt x="375" y="1225"/>
                  <a:pt x="375" y="1225"/>
                </a:cubicBezTo>
                <a:cubicBezTo>
                  <a:pt x="1159" y="441"/>
                  <a:pt x="1159" y="441"/>
                  <a:pt x="1159" y="441"/>
                </a:cubicBezTo>
                <a:cubicBezTo>
                  <a:pt x="1300" y="582"/>
                  <a:pt x="1300" y="582"/>
                  <a:pt x="1300" y="582"/>
                </a:cubicBezTo>
                <a:lnTo>
                  <a:pt x="516" y="1366"/>
                </a:lnTo>
                <a:close/>
                <a:moveTo>
                  <a:pt x="1360" y="520"/>
                </a:moveTo>
                <a:cubicBezTo>
                  <a:pt x="1015" y="175"/>
                  <a:pt x="1015" y="175"/>
                  <a:pt x="1015" y="175"/>
                </a:cubicBezTo>
                <a:cubicBezTo>
                  <a:pt x="1059" y="139"/>
                  <a:pt x="1114" y="119"/>
                  <a:pt x="1171" y="119"/>
                </a:cubicBezTo>
                <a:cubicBezTo>
                  <a:pt x="1237" y="119"/>
                  <a:pt x="1298" y="145"/>
                  <a:pt x="1345" y="191"/>
                </a:cubicBezTo>
                <a:cubicBezTo>
                  <a:pt x="1391" y="237"/>
                  <a:pt x="1416" y="299"/>
                  <a:pt x="1416" y="364"/>
                </a:cubicBezTo>
                <a:cubicBezTo>
                  <a:pt x="1416" y="422"/>
                  <a:pt x="1397" y="476"/>
                  <a:pt x="1360" y="520"/>
                </a:cubicBezTo>
                <a:close/>
                <a:moveTo>
                  <a:pt x="1360" y="520"/>
                </a:moveTo>
                <a:cubicBezTo>
                  <a:pt x="1360" y="520"/>
                  <a:pt x="1360" y="520"/>
                  <a:pt x="1360" y="520"/>
                </a:cubicBezTo>
              </a:path>
            </a:pathLst>
          </a:cu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5"/>
          <p:cNvSpPr>
            <a:spLocks noEditPoints="1"/>
          </p:cNvSpPr>
          <p:nvPr/>
        </p:nvSpPr>
        <p:spPr bwMode="auto">
          <a:xfrm>
            <a:off x="9378315" y="1614445"/>
            <a:ext cx="514350" cy="509588"/>
          </a:xfrm>
          <a:custGeom>
            <a:avLst/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gradFill>
            <a:gsLst>
              <a:gs pos="0">
                <a:srgbClr val="08AEEA"/>
              </a:gs>
              <a:gs pos="100000">
                <a:srgbClr val="2AF598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89660" y="2548890"/>
            <a:ext cx="2704465" cy="370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Модульная конструкция подходит для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крупномасштабной компоновки сети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Нет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необходимости менять пробоотборник, он может одновременно обнаруживать PM10, PM2.5, TSP;В схеме используется промышленный встроенный процессор, подходящий для суровых условий эксплуатации на открытом воздухе.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4405" y="2437765"/>
            <a:ext cx="2779395" cy="316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Уникальная функция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автоматического нагрева и осушения позволяет избежать влияния влажности на данные измерений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Использует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долговечную систему отбора проб с защитой от заклинивания, тихую и эффективную; период отбора регулируется;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0" algn="just" fontAlgn="auto"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14080" y="2548890"/>
            <a:ext cx="2665095" cy="342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Использует промышленный модуль передачи данных для обеспечения стабильности и надежности передачи данных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Он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отображать данные в режиме реального времени за 24 часа</a:t>
            </a: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indent="0" algn="just" fontAlgn="auto">
              <a:lnSpc>
                <a:spcPct val="130000"/>
              </a:lnSpc>
            </a:pPr>
            <a:r>
              <a:rPr lang="ru-RU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Светодиод большой мощности </a:t>
            </a: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отображения данных. Различные режимы установки, такие как стойка, штатив и т.д.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55980" y="266319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55980" y="348361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530725" y="254889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30725" y="390525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55980" y="455041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77860" y="266319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289290" y="397637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308975" y="4817110"/>
            <a:ext cx="233680" cy="246380"/>
          </a:xfrm>
          <a:prstGeom prst="ellipse">
            <a:avLst/>
          </a:prstGeom>
          <a:solidFill>
            <a:srgbClr val="52E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bldLvl="0" animBg="1"/>
      <p:bldP spid="30" grpId="1" animBg="1"/>
      <p:bldP spid="31" grpId="0" bldLvl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2" y="-128"/>
            <a:ext cx="61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</a:rPr>
              <a:t>Технические параметры</a:t>
            </a:r>
            <a:endParaRPr lang="en-US" altLang="zh-CN" sz="3600" dirty="0"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endParaRPr>
          </a:p>
        </p:txBody>
      </p:sp>
      <p:pic>
        <p:nvPicPr>
          <p:cNvPr id="50" name="图片 49" descr="b472b3875bfafc113912ce26c8f62e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1880" y="1210945"/>
            <a:ext cx="6226810" cy="54070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4881880" y="842645"/>
            <a:ext cx="1884680" cy="368300"/>
          </a:xfrm>
          <a:prstGeom prst="rect">
            <a:avLst/>
          </a:prstGeom>
          <a:solidFill>
            <a:srgbClr val="52E0DD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/>
              <a:t>Description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766560" y="842645"/>
            <a:ext cx="4257040" cy="368300"/>
          </a:xfrm>
          <a:prstGeom prst="rect">
            <a:avLst/>
          </a:prstGeom>
          <a:solidFill>
            <a:srgbClr val="52E0DD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/>
              <a:t>Specification</a:t>
            </a:r>
          </a:p>
        </p:txBody>
      </p:sp>
      <p:sp>
        <p:nvSpPr>
          <p:cNvPr id="55" name="矩形 54"/>
          <p:cNvSpPr/>
          <p:nvPr/>
        </p:nvSpPr>
        <p:spPr>
          <a:xfrm>
            <a:off x="2936240" y="842645"/>
            <a:ext cx="1945640" cy="5775325"/>
          </a:xfrm>
          <a:prstGeom prst="rect">
            <a:avLst/>
          </a:prstGeom>
          <a:solidFill>
            <a:srgbClr val="29F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936240" y="2946400"/>
            <a:ext cx="19208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Item</a:t>
            </a:r>
            <a:r>
              <a:rPr lang="en-US" altLang="zh-CN" sz="2400"/>
              <a:t>1:</a:t>
            </a:r>
          </a:p>
          <a:p>
            <a:pPr algn="ctr"/>
            <a:endParaRPr lang="en-US" altLang="zh-CN" sz="2400"/>
          </a:p>
          <a:p>
            <a:pPr algn="ctr"/>
            <a:r>
              <a:rPr lang="en-US" altLang="zh-CN" sz="2400"/>
              <a:t>Particle Modules</a:t>
            </a:r>
          </a:p>
        </p:txBody>
      </p:sp>
      <p:pic>
        <p:nvPicPr>
          <p:cNvPr id="58" name="图片 57" descr="d1c83ebc-9eb5-42d9-84ba-6976a3b2816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71245" y="688975"/>
            <a:ext cx="5480050" cy="548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2" y="-128"/>
            <a:ext cx="571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</a:rPr>
              <a:t>Технические параметры</a:t>
            </a:r>
            <a:endParaRPr lang="en-US" altLang="zh-CN" sz="3600" dirty="0"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81880" y="842645"/>
            <a:ext cx="2044700" cy="368300"/>
          </a:xfrm>
          <a:prstGeom prst="rect">
            <a:avLst/>
          </a:prstGeom>
          <a:solidFill>
            <a:srgbClr val="52E0DD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/>
              <a:t>Description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25945" y="842645"/>
            <a:ext cx="4624705" cy="368300"/>
          </a:xfrm>
          <a:prstGeom prst="rect">
            <a:avLst/>
          </a:prstGeom>
          <a:solidFill>
            <a:srgbClr val="52E0DD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/>
              <a:t>Specification</a:t>
            </a:r>
          </a:p>
        </p:txBody>
      </p:sp>
      <p:sp>
        <p:nvSpPr>
          <p:cNvPr id="55" name="矩形 54"/>
          <p:cNvSpPr/>
          <p:nvPr/>
        </p:nvSpPr>
        <p:spPr>
          <a:xfrm>
            <a:off x="2936240" y="842645"/>
            <a:ext cx="1945640" cy="5652770"/>
          </a:xfrm>
          <a:prstGeom prst="rect">
            <a:avLst/>
          </a:prstGeom>
          <a:solidFill>
            <a:srgbClr val="29F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936240" y="2946400"/>
            <a:ext cx="1920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Item</a:t>
            </a:r>
            <a:r>
              <a:rPr lang="en-US" altLang="zh-CN" sz="2400"/>
              <a:t>2:</a:t>
            </a:r>
          </a:p>
          <a:p>
            <a:pPr algn="ctr"/>
            <a:endParaRPr lang="en-US" altLang="zh-CN" sz="2400"/>
          </a:p>
          <a:p>
            <a:pPr algn="ctr"/>
            <a:r>
              <a:rPr lang="en-US" altLang="zh-CN" sz="2400"/>
              <a:t>Gas Module</a:t>
            </a:r>
          </a:p>
        </p:txBody>
      </p:sp>
      <p:pic>
        <p:nvPicPr>
          <p:cNvPr id="2" name="图片 1" descr="68f08189f04f25eb39086c3c85399ce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t="599" r="753"/>
          <a:stretch>
            <a:fillRect/>
          </a:stretch>
        </p:blipFill>
        <p:spPr>
          <a:xfrm>
            <a:off x="4857115" y="1210945"/>
            <a:ext cx="6692900" cy="5374640"/>
          </a:xfrm>
          <a:prstGeom prst="rect">
            <a:avLst/>
          </a:prstGeom>
        </p:spPr>
      </p:pic>
      <p:pic>
        <p:nvPicPr>
          <p:cNvPr id="3" name="图片 2" descr="8b617558-01e5-4927-9695-21d07933b5ab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96670" y="11430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2" y="-128"/>
            <a:ext cx="548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</a:rPr>
              <a:t>Технические параметры</a:t>
            </a:r>
            <a:endParaRPr lang="en-US" altLang="zh-CN" sz="3600" dirty="0"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181985" y="830580"/>
            <a:ext cx="4996180" cy="368300"/>
          </a:xfrm>
          <a:prstGeom prst="rect">
            <a:avLst/>
          </a:prstGeom>
          <a:solidFill>
            <a:srgbClr val="52E0DD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/>
              <a:t>Specification</a:t>
            </a:r>
          </a:p>
        </p:txBody>
      </p:sp>
      <p:sp>
        <p:nvSpPr>
          <p:cNvPr id="55" name="矩形 54"/>
          <p:cNvSpPr/>
          <p:nvPr/>
        </p:nvSpPr>
        <p:spPr>
          <a:xfrm>
            <a:off x="1236345" y="830580"/>
            <a:ext cx="1945640" cy="3672205"/>
          </a:xfrm>
          <a:prstGeom prst="rect">
            <a:avLst/>
          </a:prstGeom>
          <a:solidFill>
            <a:srgbClr val="29F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1236345" y="2047875"/>
            <a:ext cx="19208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Item</a:t>
            </a:r>
            <a:r>
              <a:rPr lang="en-US" altLang="zh-CN" sz="2400"/>
              <a:t>3:</a:t>
            </a:r>
          </a:p>
          <a:p>
            <a:pPr algn="ctr"/>
            <a:endParaRPr lang="en-US" altLang="zh-CN" sz="2400"/>
          </a:p>
          <a:p>
            <a:pPr algn="ctr"/>
            <a:r>
              <a:rPr lang="en-US" altLang="zh-CN" sz="2000"/>
              <a:t>Meteorological Parameters</a:t>
            </a:r>
          </a:p>
        </p:txBody>
      </p:sp>
      <p:pic>
        <p:nvPicPr>
          <p:cNvPr id="2" name="图片 1" descr="5c9d300e141a769debc882a3465123b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47"/>
          <a:stretch>
            <a:fillRect/>
          </a:stretch>
        </p:blipFill>
        <p:spPr>
          <a:xfrm>
            <a:off x="3181985" y="1198880"/>
            <a:ext cx="4995545" cy="565912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236345" y="4502785"/>
            <a:ext cx="1945640" cy="2355215"/>
          </a:xfrm>
          <a:prstGeom prst="rect">
            <a:avLst/>
          </a:prstGeom>
          <a:solidFill>
            <a:srgbClr val="29F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61110" y="5038090"/>
            <a:ext cx="192087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Item</a:t>
            </a:r>
            <a:r>
              <a:rPr lang="en-US" altLang="zh-CN" sz="2400"/>
              <a:t>4:</a:t>
            </a:r>
          </a:p>
          <a:p>
            <a:pPr algn="ctr"/>
            <a:endParaRPr lang="en-US" altLang="zh-CN" sz="2400"/>
          </a:p>
          <a:p>
            <a:pPr algn="ctr"/>
            <a:r>
              <a:rPr lang="en-US" altLang="zh-CN" sz="2000"/>
              <a:t>Noise Meter</a:t>
            </a:r>
          </a:p>
        </p:txBody>
      </p:sp>
      <p:pic>
        <p:nvPicPr>
          <p:cNvPr id="5" name="图片 4" descr="5f8bcef3-e027-4e34-a5b0-e640706c75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0475" y="11430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0"/>
            <a:ext cx="600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zh-CN" sz="3600" dirty="0" smtClean="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</a:rPr>
              <a:t>Настройки системы</a:t>
            </a:r>
            <a:endParaRPr lang="en-US" altLang="zh-CN" sz="3600" dirty="0">
              <a:gradFill>
                <a:gsLst>
                  <a:gs pos="0">
                    <a:srgbClr val="08AEEA"/>
                  </a:gs>
                  <a:gs pos="100000">
                    <a:srgbClr val="2AF598"/>
                  </a:gs>
                </a:gsLst>
                <a:lin ang="2700000" scaled="0"/>
              </a:gradFill>
            </a:endParaRPr>
          </a:p>
        </p:txBody>
      </p:sp>
      <p:pic>
        <p:nvPicPr>
          <p:cNvPr id="6" name="图片 5" descr="1263de20248bf7510c3ef7e7ea787f8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15" y="948055"/>
            <a:ext cx="2875280" cy="5600700"/>
          </a:xfrm>
          <a:prstGeom prst="rect">
            <a:avLst/>
          </a:prstGeom>
          <a:solidFill>
            <a:srgbClr val="C9CFDD"/>
          </a:solidFill>
        </p:spPr>
      </p:pic>
      <p:pic>
        <p:nvPicPr>
          <p:cNvPr id="8" name="图片 7" descr="48448eab18d7c7b4d98fa71fc9cce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595" y="948055"/>
            <a:ext cx="5140325" cy="5607685"/>
          </a:xfrm>
          <a:prstGeom prst="rect">
            <a:avLst/>
          </a:prstGeom>
          <a:solidFill>
            <a:srgbClr val="29F3AF">
              <a:alpha val="15000"/>
            </a:srgbClr>
          </a:solidFill>
        </p:spPr>
      </p:pic>
      <p:pic>
        <p:nvPicPr>
          <p:cNvPr id="9" name="图片 8" descr="975c1a85-579d-4910-bb47-fc814facc5c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0680" y="1476375"/>
            <a:ext cx="5381625" cy="538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A5ZjVjZDJmOTNjN2MzYjhjMjhiZTZkMjc2MTIwM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渐变模板字体">
      <a:majorFont>
        <a:latin typeface="等线 Light"/>
        <a:ea typeface="微软雅黑"/>
        <a:cs typeface=""/>
      </a:majorFont>
      <a:minorFont>
        <a:latin typeface="等线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1044</Words>
  <Application>Microsoft Office PowerPoint</Application>
  <PresentationFormat>Широкоэкранный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微软雅黑</vt:lpstr>
      <vt:lpstr>微软雅黑 Light</vt:lpstr>
      <vt:lpstr>Arial</vt:lpstr>
      <vt:lpstr>等线</vt:lpstr>
      <vt:lpstr>等线 Light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天奇PPT</dc:creator>
  <cp:keywords>www.51pptmoban.com</cp:keywords>
  <cp:lastModifiedBy>Alex</cp:lastModifiedBy>
  <cp:revision>103</cp:revision>
  <dcterms:created xsi:type="dcterms:W3CDTF">2017-08-15T12:54:00Z</dcterms:created>
  <dcterms:modified xsi:type="dcterms:W3CDTF">2023-08-07T12:37:42Z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D7A92E70691940C98B1844E7CD272563_12</vt:lpwstr>
  </property>
  <property fmtid="{D5CDD505-2E9C-101B-9397-08002B2CF9AE}" pid="3" name="KSOProductBuildVer">
    <vt:lpwstr>2052-12.1.0.15120</vt:lpwstr>
  </property>
</Properties>
</file>